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3" r:id="rId2"/>
    <p:sldId id="260" r:id="rId3"/>
    <p:sldId id="273" r:id="rId4"/>
    <p:sldId id="256" r:id="rId5"/>
    <p:sldId id="259" r:id="rId6"/>
    <p:sldId id="264" r:id="rId7"/>
    <p:sldId id="268" r:id="rId8"/>
    <p:sldId id="265" r:id="rId9"/>
    <p:sldId id="266" r:id="rId10"/>
    <p:sldId id="267" r:id="rId11"/>
    <p:sldId id="269" r:id="rId12"/>
    <p:sldId id="270" r:id="rId13"/>
    <p:sldId id="261" r:id="rId14"/>
    <p:sldId id="272" r:id="rId15"/>
    <p:sldId id="271" r:id="rId16"/>
    <p:sldId id="257" r:id="rId17"/>
    <p:sldId id="258" r:id="rId18"/>
    <p:sldId id="274" r:id="rId19"/>
    <p:sldId id="275" r:id="rId20"/>
    <p:sldId id="276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77" r:id="rId35"/>
    <p:sldId id="278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84" d="100"/>
          <a:sy n="84" d="100"/>
        </p:scale>
        <p:origin x="145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ADD15-1428-4053-B959-9932CF42DB36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C0BCB6C-E4D4-43F5-8420-98A9481681F9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Desburocratização e simplificação</a:t>
          </a:r>
          <a:endParaRPr lang="pt-BR" dirty="0"/>
        </a:p>
      </dgm:t>
    </dgm:pt>
    <dgm:pt modelId="{7E819D0C-5C66-40E0-AA59-6D3559B737AA}" type="parTrans" cxnId="{14ADD23F-7298-4FC0-B4F5-A7B250AF8F51}">
      <dgm:prSet/>
      <dgm:spPr/>
      <dgm:t>
        <a:bodyPr/>
        <a:lstStyle/>
        <a:p>
          <a:endParaRPr lang="pt-BR"/>
        </a:p>
      </dgm:t>
    </dgm:pt>
    <dgm:pt modelId="{57AA8CC7-A29F-4B44-B7A8-F701D5D7DCC8}" type="sibTrans" cxnId="{14ADD23F-7298-4FC0-B4F5-A7B250AF8F51}">
      <dgm:prSet/>
      <dgm:spPr/>
      <dgm:t>
        <a:bodyPr/>
        <a:lstStyle/>
        <a:p>
          <a:endParaRPr lang="pt-BR"/>
        </a:p>
      </dgm:t>
    </dgm:pt>
    <dgm:pt modelId="{5F102AAE-E5B0-45D8-9EC8-050E3B8A8640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Retenção de divisas e aumento da arrecadação </a:t>
          </a:r>
          <a:endParaRPr lang="pt-BR" dirty="0"/>
        </a:p>
      </dgm:t>
    </dgm:pt>
    <dgm:pt modelId="{B2125385-1DC2-4DCE-9399-B3926A762554}" type="parTrans" cxnId="{311ACE3D-6F80-41E5-8B62-EAE4AA8B6ECA}">
      <dgm:prSet/>
      <dgm:spPr/>
      <dgm:t>
        <a:bodyPr/>
        <a:lstStyle/>
        <a:p>
          <a:endParaRPr lang="pt-BR"/>
        </a:p>
      </dgm:t>
    </dgm:pt>
    <dgm:pt modelId="{454FBB3A-849D-4351-B69A-87E9EDE29FFC}" type="sibTrans" cxnId="{311ACE3D-6F80-41E5-8B62-EAE4AA8B6ECA}">
      <dgm:prSet/>
      <dgm:spPr/>
      <dgm:t>
        <a:bodyPr/>
        <a:lstStyle/>
        <a:p>
          <a:endParaRPr lang="pt-BR"/>
        </a:p>
      </dgm:t>
    </dgm:pt>
    <dgm:pt modelId="{685D8EFC-DEBE-41CC-9FCE-9983EA047D73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Atendimento ao cidadão empreendedor</a:t>
          </a:r>
          <a:endParaRPr lang="pt-BR" dirty="0"/>
        </a:p>
      </dgm:t>
    </dgm:pt>
    <dgm:pt modelId="{3C0FE06D-0049-44CA-850D-A500A771D5A3}" type="parTrans" cxnId="{2846DCF0-B6CF-45C0-956C-9CCAD54EDECD}">
      <dgm:prSet/>
      <dgm:spPr/>
      <dgm:t>
        <a:bodyPr/>
        <a:lstStyle/>
        <a:p>
          <a:endParaRPr lang="pt-BR"/>
        </a:p>
      </dgm:t>
    </dgm:pt>
    <dgm:pt modelId="{35546FB0-5192-463B-B4ED-5F3FD5FC5923}" type="sibTrans" cxnId="{2846DCF0-B6CF-45C0-956C-9CCAD54EDECD}">
      <dgm:prSet/>
      <dgm:spPr/>
      <dgm:t>
        <a:bodyPr/>
        <a:lstStyle/>
        <a:p>
          <a:endParaRPr lang="pt-BR"/>
        </a:p>
      </dgm:t>
    </dgm:pt>
    <dgm:pt modelId="{98134C5F-8A2A-4054-B39C-93D5F9EDC494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Redução da informalidade e geração de empregos</a:t>
          </a:r>
          <a:endParaRPr lang="pt-BR" dirty="0"/>
        </a:p>
      </dgm:t>
    </dgm:pt>
    <dgm:pt modelId="{DC838F4A-14C8-4822-BD01-C99788C05A8C}" type="parTrans" cxnId="{1522B466-296D-43A8-9C6B-E1934AF32176}">
      <dgm:prSet/>
      <dgm:spPr/>
      <dgm:t>
        <a:bodyPr/>
        <a:lstStyle/>
        <a:p>
          <a:endParaRPr lang="pt-BR"/>
        </a:p>
      </dgm:t>
    </dgm:pt>
    <dgm:pt modelId="{BC6A6C0D-4DC7-435D-9233-1E2E59548DBD}" type="sibTrans" cxnId="{1522B466-296D-43A8-9C6B-E1934AF32176}">
      <dgm:prSet/>
      <dgm:spPr/>
      <dgm:t>
        <a:bodyPr/>
        <a:lstStyle/>
        <a:p>
          <a:endParaRPr lang="pt-BR"/>
        </a:p>
      </dgm:t>
    </dgm:pt>
    <dgm:pt modelId="{E8EE9BD1-DE97-4F6A-B969-A7B76C81A36B}">
      <dgm:prSet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Dinamização da economia </a:t>
          </a:r>
          <a:endParaRPr lang="pt-BR" dirty="0"/>
        </a:p>
      </dgm:t>
    </dgm:pt>
    <dgm:pt modelId="{D35BE879-D28F-482A-9ADC-89B1AD7C9EE1}" type="parTrans" cxnId="{521CA328-E5A1-4E5C-A4BC-43CC5EB8E111}">
      <dgm:prSet/>
      <dgm:spPr/>
      <dgm:t>
        <a:bodyPr/>
        <a:lstStyle/>
        <a:p>
          <a:endParaRPr lang="pt-BR"/>
        </a:p>
      </dgm:t>
    </dgm:pt>
    <dgm:pt modelId="{40E3E354-2AD4-4F47-AEBD-2EDBCD3AF9C0}" type="sibTrans" cxnId="{521CA328-E5A1-4E5C-A4BC-43CC5EB8E111}">
      <dgm:prSet/>
      <dgm:spPr/>
      <dgm:t>
        <a:bodyPr/>
        <a:lstStyle/>
        <a:p>
          <a:endParaRPr lang="pt-BR"/>
        </a:p>
      </dgm:t>
    </dgm:pt>
    <dgm:pt modelId="{DAF858D1-E3BA-4695-82B1-C2A9F188DE04}" type="pres">
      <dgm:prSet presAssocID="{4DCADD15-1428-4053-B959-9932CF42DB3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3785B9-A3DE-4B81-B3C3-38E5C7FF9767}" type="pres">
      <dgm:prSet presAssocID="{0C0BCB6C-E4D4-43F5-8420-98A9481681F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00100D-0ECE-4490-97B1-CB86C9B98A16}" type="pres">
      <dgm:prSet presAssocID="{57AA8CC7-A29F-4B44-B7A8-F701D5D7DCC8}" presName="sibTrans" presStyleCnt="0"/>
      <dgm:spPr/>
    </dgm:pt>
    <dgm:pt modelId="{B42C992A-5D0B-496E-A3C2-4D9811747A99}" type="pres">
      <dgm:prSet presAssocID="{5F102AAE-E5B0-45D8-9EC8-050E3B8A864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036E77-D4C0-4432-8EFC-AA69326F0EB5}" type="pres">
      <dgm:prSet presAssocID="{454FBB3A-849D-4351-B69A-87E9EDE29FFC}" presName="sibTrans" presStyleCnt="0"/>
      <dgm:spPr/>
    </dgm:pt>
    <dgm:pt modelId="{82A79D76-4D8D-4530-B10B-0DAA961D1A1F}" type="pres">
      <dgm:prSet presAssocID="{685D8EFC-DEBE-41CC-9FCE-9983EA047D7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53B594-F866-463F-B6C3-03A82C1C76EC}" type="pres">
      <dgm:prSet presAssocID="{35546FB0-5192-463B-B4ED-5F3FD5FC5923}" presName="sibTrans" presStyleCnt="0"/>
      <dgm:spPr/>
    </dgm:pt>
    <dgm:pt modelId="{F9B34A40-F098-4D01-98B4-FDB35FFF5645}" type="pres">
      <dgm:prSet presAssocID="{E8EE9BD1-DE97-4F6A-B969-A7B76C81A36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51845B-3482-46F7-BC73-927E1B85D5CB}" type="pres">
      <dgm:prSet presAssocID="{40E3E354-2AD4-4F47-AEBD-2EDBCD3AF9C0}" presName="sibTrans" presStyleCnt="0"/>
      <dgm:spPr/>
    </dgm:pt>
    <dgm:pt modelId="{35D30658-B571-4BB3-A7CA-267B89EDC380}" type="pres">
      <dgm:prSet presAssocID="{98134C5F-8A2A-4054-B39C-93D5F9EDC49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6F0FDA0-89DC-4B58-AEB0-D5FF9A227788}" type="presOf" srcId="{0C0BCB6C-E4D4-43F5-8420-98A9481681F9}" destId="{F43785B9-A3DE-4B81-B3C3-38E5C7FF9767}" srcOrd="0" destOrd="0" presId="urn:microsoft.com/office/officeart/2005/8/layout/default#1"/>
    <dgm:cxn modelId="{9D01228E-200D-4515-B14C-B7986D86C4F1}" type="presOf" srcId="{4DCADD15-1428-4053-B959-9932CF42DB36}" destId="{DAF858D1-E3BA-4695-82B1-C2A9F188DE04}" srcOrd="0" destOrd="0" presId="urn:microsoft.com/office/officeart/2005/8/layout/default#1"/>
    <dgm:cxn modelId="{1522B466-296D-43A8-9C6B-E1934AF32176}" srcId="{4DCADD15-1428-4053-B959-9932CF42DB36}" destId="{98134C5F-8A2A-4054-B39C-93D5F9EDC494}" srcOrd="4" destOrd="0" parTransId="{DC838F4A-14C8-4822-BD01-C99788C05A8C}" sibTransId="{BC6A6C0D-4DC7-435D-9233-1E2E59548DBD}"/>
    <dgm:cxn modelId="{2846DCF0-B6CF-45C0-956C-9CCAD54EDECD}" srcId="{4DCADD15-1428-4053-B959-9932CF42DB36}" destId="{685D8EFC-DEBE-41CC-9FCE-9983EA047D73}" srcOrd="2" destOrd="0" parTransId="{3C0FE06D-0049-44CA-850D-A500A771D5A3}" sibTransId="{35546FB0-5192-463B-B4ED-5F3FD5FC5923}"/>
    <dgm:cxn modelId="{49A68CF4-2D92-4A99-8AC4-C7514D36D1DA}" type="presOf" srcId="{98134C5F-8A2A-4054-B39C-93D5F9EDC494}" destId="{35D30658-B571-4BB3-A7CA-267B89EDC380}" srcOrd="0" destOrd="0" presId="urn:microsoft.com/office/officeart/2005/8/layout/default#1"/>
    <dgm:cxn modelId="{A55019B7-E018-4F59-AC51-A30F3453D104}" type="presOf" srcId="{E8EE9BD1-DE97-4F6A-B969-A7B76C81A36B}" destId="{F9B34A40-F098-4D01-98B4-FDB35FFF5645}" srcOrd="0" destOrd="0" presId="urn:microsoft.com/office/officeart/2005/8/layout/default#1"/>
    <dgm:cxn modelId="{311ACE3D-6F80-41E5-8B62-EAE4AA8B6ECA}" srcId="{4DCADD15-1428-4053-B959-9932CF42DB36}" destId="{5F102AAE-E5B0-45D8-9EC8-050E3B8A8640}" srcOrd="1" destOrd="0" parTransId="{B2125385-1DC2-4DCE-9399-B3926A762554}" sibTransId="{454FBB3A-849D-4351-B69A-87E9EDE29FFC}"/>
    <dgm:cxn modelId="{14ADD23F-7298-4FC0-B4F5-A7B250AF8F51}" srcId="{4DCADD15-1428-4053-B959-9932CF42DB36}" destId="{0C0BCB6C-E4D4-43F5-8420-98A9481681F9}" srcOrd="0" destOrd="0" parTransId="{7E819D0C-5C66-40E0-AA59-6D3559B737AA}" sibTransId="{57AA8CC7-A29F-4B44-B7A8-F701D5D7DCC8}"/>
    <dgm:cxn modelId="{EA17ECD7-D7FC-4B5B-BAAA-BEB4D5DC63A9}" type="presOf" srcId="{685D8EFC-DEBE-41CC-9FCE-9983EA047D73}" destId="{82A79D76-4D8D-4530-B10B-0DAA961D1A1F}" srcOrd="0" destOrd="0" presId="urn:microsoft.com/office/officeart/2005/8/layout/default#1"/>
    <dgm:cxn modelId="{CC83B292-CBA5-4040-89FD-804398A9CFA2}" type="presOf" srcId="{5F102AAE-E5B0-45D8-9EC8-050E3B8A8640}" destId="{B42C992A-5D0B-496E-A3C2-4D9811747A99}" srcOrd="0" destOrd="0" presId="urn:microsoft.com/office/officeart/2005/8/layout/default#1"/>
    <dgm:cxn modelId="{521CA328-E5A1-4E5C-A4BC-43CC5EB8E111}" srcId="{4DCADD15-1428-4053-B959-9932CF42DB36}" destId="{E8EE9BD1-DE97-4F6A-B969-A7B76C81A36B}" srcOrd="3" destOrd="0" parTransId="{D35BE879-D28F-482A-9ADC-89B1AD7C9EE1}" sibTransId="{40E3E354-2AD4-4F47-AEBD-2EDBCD3AF9C0}"/>
    <dgm:cxn modelId="{719E4C95-68D9-4995-B725-7A173CBCE515}" type="presParOf" srcId="{DAF858D1-E3BA-4695-82B1-C2A9F188DE04}" destId="{F43785B9-A3DE-4B81-B3C3-38E5C7FF9767}" srcOrd="0" destOrd="0" presId="urn:microsoft.com/office/officeart/2005/8/layout/default#1"/>
    <dgm:cxn modelId="{B2FD61B7-1F43-4C6A-962E-7C440F8585BA}" type="presParOf" srcId="{DAF858D1-E3BA-4695-82B1-C2A9F188DE04}" destId="{2E00100D-0ECE-4490-97B1-CB86C9B98A16}" srcOrd="1" destOrd="0" presId="urn:microsoft.com/office/officeart/2005/8/layout/default#1"/>
    <dgm:cxn modelId="{65108E19-1E85-4696-892A-4E9F5B58F306}" type="presParOf" srcId="{DAF858D1-E3BA-4695-82B1-C2A9F188DE04}" destId="{B42C992A-5D0B-496E-A3C2-4D9811747A99}" srcOrd="2" destOrd="0" presId="urn:microsoft.com/office/officeart/2005/8/layout/default#1"/>
    <dgm:cxn modelId="{951000C9-0E82-4305-926B-14CB00148B3E}" type="presParOf" srcId="{DAF858D1-E3BA-4695-82B1-C2A9F188DE04}" destId="{D5036E77-D4C0-4432-8EFC-AA69326F0EB5}" srcOrd="3" destOrd="0" presId="urn:microsoft.com/office/officeart/2005/8/layout/default#1"/>
    <dgm:cxn modelId="{CA0BB307-43CB-4A03-8579-B8C5AB220341}" type="presParOf" srcId="{DAF858D1-E3BA-4695-82B1-C2A9F188DE04}" destId="{82A79D76-4D8D-4530-B10B-0DAA961D1A1F}" srcOrd="4" destOrd="0" presId="urn:microsoft.com/office/officeart/2005/8/layout/default#1"/>
    <dgm:cxn modelId="{E6510BDA-2194-49C2-8251-8CBE1548E4BD}" type="presParOf" srcId="{DAF858D1-E3BA-4695-82B1-C2A9F188DE04}" destId="{9C53B594-F866-463F-B6C3-03A82C1C76EC}" srcOrd="5" destOrd="0" presId="urn:microsoft.com/office/officeart/2005/8/layout/default#1"/>
    <dgm:cxn modelId="{6B281CF1-7DD4-4D31-BE77-259A902083CC}" type="presParOf" srcId="{DAF858D1-E3BA-4695-82B1-C2A9F188DE04}" destId="{F9B34A40-F098-4D01-98B4-FDB35FFF5645}" srcOrd="6" destOrd="0" presId="urn:microsoft.com/office/officeart/2005/8/layout/default#1"/>
    <dgm:cxn modelId="{C6B9653C-7775-4CBE-9811-7E5A0F75A5C8}" type="presParOf" srcId="{DAF858D1-E3BA-4695-82B1-C2A9F188DE04}" destId="{5A51845B-3482-46F7-BC73-927E1B85D5CB}" srcOrd="7" destOrd="0" presId="urn:microsoft.com/office/officeart/2005/8/layout/default#1"/>
    <dgm:cxn modelId="{36E9B4AF-1974-472D-A00B-FAFA4AF78372}" type="presParOf" srcId="{DAF858D1-E3BA-4695-82B1-C2A9F188DE04}" destId="{35D30658-B571-4BB3-A7CA-267B89EDC380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2BEC6F-5967-40D6-A8D2-10886A52262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FE6ED42-21BC-450B-B67F-6A3A27637570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Até R$80 mil</a:t>
          </a:r>
          <a:endParaRPr lang="pt-BR" dirty="0"/>
        </a:p>
      </dgm:t>
    </dgm:pt>
    <dgm:pt modelId="{E1B5D42E-02DB-4DE8-A621-0E867719665B}" type="parTrans" cxnId="{8E77F3BC-EF8A-401A-B7F2-D187CA15D67D}">
      <dgm:prSet/>
      <dgm:spPr/>
      <dgm:t>
        <a:bodyPr/>
        <a:lstStyle/>
        <a:p>
          <a:endParaRPr lang="pt-BR"/>
        </a:p>
      </dgm:t>
    </dgm:pt>
    <dgm:pt modelId="{8D8AF389-CDFE-4F1D-84C5-3E8BD9672D22}" type="sibTrans" cxnId="{8E77F3BC-EF8A-401A-B7F2-D187CA15D67D}">
      <dgm:prSet/>
      <dgm:spPr/>
      <dgm:t>
        <a:bodyPr/>
        <a:lstStyle/>
        <a:p>
          <a:endParaRPr lang="pt-BR"/>
        </a:p>
      </dgm:t>
    </dgm:pt>
    <dgm:pt modelId="{6571F5FB-92CB-4965-ADF5-710DD5C34A01}">
      <dgm:prSet phldrT="[Texto]" custT="1"/>
      <dgm:spPr>
        <a:solidFill>
          <a:schemeClr val="tx1">
            <a:alpha val="50000"/>
          </a:schemeClr>
        </a:solidFill>
      </dgm:spPr>
      <dgm:t>
        <a:bodyPr/>
        <a:lstStyle/>
        <a:p>
          <a:pPr algn="ctr"/>
          <a:r>
            <a:rPr lang="pt-BR" sz="2800" dirty="0" smtClean="0">
              <a:solidFill>
                <a:schemeClr val="bg1"/>
              </a:solidFill>
            </a:rPr>
            <a:t>Desenvolvimento regional</a:t>
          </a:r>
          <a:endParaRPr lang="pt-BR" sz="2800" dirty="0">
            <a:solidFill>
              <a:schemeClr val="bg1"/>
            </a:solidFill>
          </a:endParaRPr>
        </a:p>
      </dgm:t>
    </dgm:pt>
    <dgm:pt modelId="{AA6A266F-A4A4-4E95-8DF2-C43B1D949920}" type="parTrans" cxnId="{ABC0488A-E6B0-4D25-9AA7-F967E2BEFEE4}">
      <dgm:prSet/>
      <dgm:spPr/>
      <dgm:t>
        <a:bodyPr/>
        <a:lstStyle/>
        <a:p>
          <a:endParaRPr lang="pt-BR"/>
        </a:p>
      </dgm:t>
    </dgm:pt>
    <dgm:pt modelId="{6DC64090-DC3E-43B2-9C2E-E39DF0106A7E}" type="sibTrans" cxnId="{ABC0488A-E6B0-4D25-9AA7-F967E2BEFEE4}">
      <dgm:prSet/>
      <dgm:spPr/>
      <dgm:t>
        <a:bodyPr/>
        <a:lstStyle/>
        <a:p>
          <a:endParaRPr lang="pt-BR"/>
        </a:p>
      </dgm:t>
    </dgm:pt>
    <dgm:pt modelId="{CA173C63-7607-4A98-B38E-9E7E96DE35A1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Subcontratação</a:t>
          </a:r>
          <a:endParaRPr lang="pt-BR" dirty="0"/>
        </a:p>
      </dgm:t>
    </dgm:pt>
    <dgm:pt modelId="{AD37B292-45DF-4640-BFD9-182A49D00C86}" type="parTrans" cxnId="{103009CE-5F88-4954-8B8A-7E8703F646DB}">
      <dgm:prSet/>
      <dgm:spPr/>
      <dgm:t>
        <a:bodyPr/>
        <a:lstStyle/>
        <a:p>
          <a:endParaRPr lang="pt-BR"/>
        </a:p>
      </dgm:t>
    </dgm:pt>
    <dgm:pt modelId="{DF300C2D-EFD5-4630-B565-E88E4079D5C2}" type="sibTrans" cxnId="{103009CE-5F88-4954-8B8A-7E8703F646DB}">
      <dgm:prSet/>
      <dgm:spPr/>
      <dgm:t>
        <a:bodyPr/>
        <a:lstStyle/>
        <a:p>
          <a:endParaRPr lang="pt-BR"/>
        </a:p>
      </dgm:t>
    </dgm:pt>
    <dgm:pt modelId="{EC022DD2-4EBB-4B37-8831-5D4781268CBA}">
      <dgm:prSet phldrT="[Texto]" custT="1"/>
      <dgm:spPr>
        <a:solidFill>
          <a:schemeClr val="tx1">
            <a:alpha val="50000"/>
          </a:schemeClr>
        </a:solidFill>
      </dgm:spPr>
      <dgm:t>
        <a:bodyPr/>
        <a:lstStyle/>
        <a:p>
          <a:pPr algn="ctr"/>
          <a:r>
            <a:rPr lang="pt-BR" sz="2800" dirty="0" smtClean="0">
              <a:solidFill>
                <a:schemeClr val="bg1"/>
              </a:solidFill>
            </a:rPr>
            <a:t>Transferência tecnológica</a:t>
          </a:r>
          <a:endParaRPr lang="pt-BR" sz="2800" dirty="0">
            <a:solidFill>
              <a:schemeClr val="bg1"/>
            </a:solidFill>
          </a:endParaRPr>
        </a:p>
      </dgm:t>
    </dgm:pt>
    <dgm:pt modelId="{BCF538B6-8F10-43DE-97DE-5125FC8F6BA7}" type="parTrans" cxnId="{904F7316-4962-4BE5-AF6A-13052CA345EE}">
      <dgm:prSet/>
      <dgm:spPr/>
      <dgm:t>
        <a:bodyPr/>
        <a:lstStyle/>
        <a:p>
          <a:endParaRPr lang="pt-BR"/>
        </a:p>
      </dgm:t>
    </dgm:pt>
    <dgm:pt modelId="{05D2D83A-C55B-4173-BFA5-0CDB3BA44C85}" type="sibTrans" cxnId="{904F7316-4962-4BE5-AF6A-13052CA345EE}">
      <dgm:prSet/>
      <dgm:spPr/>
      <dgm:t>
        <a:bodyPr/>
        <a:lstStyle/>
        <a:p>
          <a:endParaRPr lang="pt-BR"/>
        </a:p>
      </dgm:t>
    </dgm:pt>
    <dgm:pt modelId="{D3F5A9B0-0A05-4E9B-B4DD-24803EDACC8D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Cotas de 25%</a:t>
          </a:r>
          <a:endParaRPr lang="pt-BR" dirty="0"/>
        </a:p>
      </dgm:t>
    </dgm:pt>
    <dgm:pt modelId="{B15FD7AC-637D-49CD-A83C-39D8C797553A}" type="parTrans" cxnId="{A53237BC-95B8-4843-869F-6B2B70C58B27}">
      <dgm:prSet/>
      <dgm:spPr/>
      <dgm:t>
        <a:bodyPr/>
        <a:lstStyle/>
        <a:p>
          <a:endParaRPr lang="pt-BR"/>
        </a:p>
      </dgm:t>
    </dgm:pt>
    <dgm:pt modelId="{157CE330-FCA3-44F4-B5FA-AF90BB1BF996}" type="sibTrans" cxnId="{A53237BC-95B8-4843-869F-6B2B70C58B27}">
      <dgm:prSet/>
      <dgm:spPr/>
      <dgm:t>
        <a:bodyPr/>
        <a:lstStyle/>
        <a:p>
          <a:endParaRPr lang="pt-BR"/>
        </a:p>
      </dgm:t>
    </dgm:pt>
    <dgm:pt modelId="{B8382998-579B-4A76-A956-7A0B2FE299DF}">
      <dgm:prSet phldrT="[Texto]" custT="1"/>
      <dgm:spPr>
        <a:solidFill>
          <a:schemeClr val="tx1">
            <a:alpha val="50000"/>
          </a:schemeClr>
        </a:solidFill>
      </dgm:spPr>
      <dgm:t>
        <a:bodyPr/>
        <a:lstStyle/>
        <a:p>
          <a:pPr algn="ctr"/>
          <a:r>
            <a:rPr lang="pt-BR" sz="2800" dirty="0" smtClean="0">
              <a:solidFill>
                <a:schemeClr val="bg1"/>
              </a:solidFill>
            </a:rPr>
            <a:t>Formação de consórcios</a:t>
          </a:r>
          <a:endParaRPr lang="pt-BR" sz="2800" dirty="0">
            <a:solidFill>
              <a:schemeClr val="bg1"/>
            </a:solidFill>
          </a:endParaRPr>
        </a:p>
      </dgm:t>
    </dgm:pt>
    <dgm:pt modelId="{62A9D392-E6A4-47CD-83AC-6D13B8441987}" type="parTrans" cxnId="{5CBEC89F-C3F2-41BD-BC63-84CE853D7D30}">
      <dgm:prSet/>
      <dgm:spPr/>
      <dgm:t>
        <a:bodyPr/>
        <a:lstStyle/>
        <a:p>
          <a:endParaRPr lang="pt-BR"/>
        </a:p>
      </dgm:t>
    </dgm:pt>
    <dgm:pt modelId="{CD43B4CA-18B0-4B0A-A65A-829791A91733}" type="sibTrans" cxnId="{5CBEC89F-C3F2-41BD-BC63-84CE853D7D30}">
      <dgm:prSet/>
      <dgm:spPr/>
      <dgm:t>
        <a:bodyPr/>
        <a:lstStyle/>
        <a:p>
          <a:endParaRPr lang="pt-BR"/>
        </a:p>
      </dgm:t>
    </dgm:pt>
    <dgm:pt modelId="{D7D5B789-B619-426C-88D9-9CDE4A88F113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Inversão de fases</a:t>
          </a:r>
          <a:endParaRPr lang="pt-BR" dirty="0"/>
        </a:p>
      </dgm:t>
    </dgm:pt>
    <dgm:pt modelId="{2D0AD7BF-5C8D-4F25-B8D8-4467D66EDA2C}" type="parTrans" cxnId="{73D87641-79D4-4A61-B2A3-EA865E75D223}">
      <dgm:prSet/>
      <dgm:spPr/>
      <dgm:t>
        <a:bodyPr/>
        <a:lstStyle/>
        <a:p>
          <a:endParaRPr lang="pt-BR"/>
        </a:p>
      </dgm:t>
    </dgm:pt>
    <dgm:pt modelId="{10DF133C-A619-4D07-943D-4C0C1E40B90C}" type="sibTrans" cxnId="{73D87641-79D4-4A61-B2A3-EA865E75D223}">
      <dgm:prSet/>
      <dgm:spPr/>
      <dgm:t>
        <a:bodyPr/>
        <a:lstStyle/>
        <a:p>
          <a:endParaRPr lang="pt-BR"/>
        </a:p>
      </dgm:t>
    </dgm:pt>
    <dgm:pt modelId="{38EDB9B4-4F1C-4A0A-98CF-2D1D7094385D}">
      <dgm:prSet phldrT="[Texto]" custT="1"/>
      <dgm:spPr>
        <a:solidFill>
          <a:schemeClr val="tx1">
            <a:alpha val="50000"/>
          </a:schemeClr>
        </a:solidFill>
      </dgm:spPr>
      <dgm:t>
        <a:bodyPr/>
        <a:lstStyle/>
        <a:p>
          <a:pPr algn="ctr"/>
          <a:r>
            <a:rPr lang="pt-BR" sz="2800" dirty="0" smtClean="0">
              <a:solidFill>
                <a:schemeClr val="bg1"/>
              </a:solidFill>
            </a:rPr>
            <a:t>Desburocratização</a:t>
          </a:r>
          <a:endParaRPr lang="pt-BR" sz="2800" dirty="0">
            <a:solidFill>
              <a:schemeClr val="bg1"/>
            </a:solidFill>
          </a:endParaRPr>
        </a:p>
      </dgm:t>
    </dgm:pt>
    <dgm:pt modelId="{DA966D0F-E24B-44CD-83C2-6DDFF074E169}" type="parTrans" cxnId="{571AC8B3-726C-45D0-B4D6-922FB2254DBC}">
      <dgm:prSet/>
      <dgm:spPr/>
      <dgm:t>
        <a:bodyPr/>
        <a:lstStyle/>
        <a:p>
          <a:endParaRPr lang="pt-BR"/>
        </a:p>
      </dgm:t>
    </dgm:pt>
    <dgm:pt modelId="{B7165479-99A2-49F2-97D9-D95AB856D113}" type="sibTrans" cxnId="{571AC8B3-726C-45D0-B4D6-922FB2254DBC}">
      <dgm:prSet/>
      <dgm:spPr/>
      <dgm:t>
        <a:bodyPr/>
        <a:lstStyle/>
        <a:p>
          <a:endParaRPr lang="pt-BR"/>
        </a:p>
      </dgm:t>
    </dgm:pt>
    <dgm:pt modelId="{40323233-3EF9-4801-8A2B-97EB4EF37D81}">
      <dgm:prSet phldrT="[Texto]" custT="1"/>
      <dgm:spPr>
        <a:solidFill>
          <a:schemeClr val="tx1">
            <a:alpha val="50000"/>
          </a:schemeClr>
        </a:solidFill>
      </dgm:spPr>
      <dgm:t>
        <a:bodyPr/>
        <a:lstStyle/>
        <a:p>
          <a:pPr algn="ctr"/>
          <a:r>
            <a:rPr lang="pt-BR" sz="2800" dirty="0" smtClean="0">
              <a:solidFill>
                <a:schemeClr val="bg1"/>
              </a:solidFill>
            </a:rPr>
            <a:t>Equidade mercadológica</a:t>
          </a:r>
          <a:endParaRPr lang="pt-BR" sz="2800" dirty="0">
            <a:solidFill>
              <a:schemeClr val="bg1"/>
            </a:solidFill>
          </a:endParaRPr>
        </a:p>
      </dgm:t>
    </dgm:pt>
    <dgm:pt modelId="{92AD0F86-F9C1-44FD-B5B5-C8902A2A7549}" type="parTrans" cxnId="{7225F311-D944-48C6-A00D-C5A234AC2F7B}">
      <dgm:prSet/>
      <dgm:spPr/>
      <dgm:t>
        <a:bodyPr/>
        <a:lstStyle/>
        <a:p>
          <a:endParaRPr lang="pt-BR"/>
        </a:p>
      </dgm:t>
    </dgm:pt>
    <dgm:pt modelId="{7EB334C6-580D-4240-B003-550BBBB90187}" type="sibTrans" cxnId="{7225F311-D944-48C6-A00D-C5A234AC2F7B}">
      <dgm:prSet/>
      <dgm:spPr/>
      <dgm:t>
        <a:bodyPr/>
        <a:lstStyle/>
        <a:p>
          <a:endParaRPr lang="pt-BR"/>
        </a:p>
      </dgm:t>
    </dgm:pt>
    <dgm:pt modelId="{C497B9E1-B689-436A-9E44-A210F7D3C15C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Empate ficto</a:t>
          </a:r>
          <a:endParaRPr lang="pt-BR" dirty="0"/>
        </a:p>
      </dgm:t>
    </dgm:pt>
    <dgm:pt modelId="{D6DA80DE-5574-42F5-8867-B0AE48D6F767}" type="sibTrans" cxnId="{80729E3A-588F-4A6F-A2E5-4C40EC1AAA0C}">
      <dgm:prSet/>
      <dgm:spPr/>
      <dgm:t>
        <a:bodyPr/>
        <a:lstStyle/>
        <a:p>
          <a:endParaRPr lang="pt-BR"/>
        </a:p>
      </dgm:t>
    </dgm:pt>
    <dgm:pt modelId="{EB553F0C-7C08-4C24-8057-4541C838F8A8}" type="parTrans" cxnId="{80729E3A-588F-4A6F-A2E5-4C40EC1AAA0C}">
      <dgm:prSet/>
      <dgm:spPr/>
      <dgm:t>
        <a:bodyPr/>
        <a:lstStyle/>
        <a:p>
          <a:endParaRPr lang="pt-BR"/>
        </a:p>
      </dgm:t>
    </dgm:pt>
    <dgm:pt modelId="{A44FC43D-D288-4D00-B734-4E8883C8BDE6}" type="pres">
      <dgm:prSet presAssocID="{7A2BEC6F-5967-40D6-A8D2-10886A52262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47EE3EF-302C-48F8-828A-75B92003AA03}" type="pres">
      <dgm:prSet presAssocID="{2FE6ED42-21BC-450B-B67F-6A3A27637570}" presName="linNode" presStyleCnt="0"/>
      <dgm:spPr/>
    </dgm:pt>
    <dgm:pt modelId="{516E1657-5F57-4B07-910B-72904CF285C7}" type="pres">
      <dgm:prSet presAssocID="{2FE6ED42-21BC-450B-B67F-6A3A27637570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D6D0DB-B92D-4B2A-A25C-2B5AB0BA0D12}" type="pres">
      <dgm:prSet presAssocID="{2FE6ED42-21BC-450B-B67F-6A3A27637570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11FE1D-8B96-41B1-9BEB-DF6F2AE5CCA5}" type="pres">
      <dgm:prSet presAssocID="{8D8AF389-CDFE-4F1D-84C5-3E8BD9672D22}" presName="sp" presStyleCnt="0"/>
      <dgm:spPr/>
    </dgm:pt>
    <dgm:pt modelId="{910FDDDF-EA6B-4AF8-9B54-72BC1B5B5468}" type="pres">
      <dgm:prSet presAssocID="{CA173C63-7607-4A98-B38E-9E7E96DE35A1}" presName="linNode" presStyleCnt="0"/>
      <dgm:spPr/>
    </dgm:pt>
    <dgm:pt modelId="{A5DC5039-2A93-4780-B9FA-0406EE2AF88D}" type="pres">
      <dgm:prSet presAssocID="{CA173C63-7607-4A98-B38E-9E7E96DE35A1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B1CE43-D17F-4FD0-94B4-D32E9E034F5A}" type="pres">
      <dgm:prSet presAssocID="{CA173C63-7607-4A98-B38E-9E7E96DE35A1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3C5B55-2E39-4024-A7CB-E01B5B188C3A}" type="pres">
      <dgm:prSet presAssocID="{DF300C2D-EFD5-4630-B565-E88E4079D5C2}" presName="sp" presStyleCnt="0"/>
      <dgm:spPr/>
    </dgm:pt>
    <dgm:pt modelId="{E1C10D2D-A467-4A2C-88DF-2ADA2B69C745}" type="pres">
      <dgm:prSet presAssocID="{D3F5A9B0-0A05-4E9B-B4DD-24803EDACC8D}" presName="linNode" presStyleCnt="0"/>
      <dgm:spPr/>
    </dgm:pt>
    <dgm:pt modelId="{A3622E33-99F8-4655-A342-9BD61018B051}" type="pres">
      <dgm:prSet presAssocID="{D3F5A9B0-0A05-4E9B-B4DD-24803EDACC8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8DD3F4-0386-4A9B-A783-DB4E0C1DFA01}" type="pres">
      <dgm:prSet presAssocID="{D3F5A9B0-0A05-4E9B-B4DD-24803EDACC8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356433-B1C1-4EF3-AB4E-179612853F71}" type="pres">
      <dgm:prSet presAssocID="{157CE330-FCA3-44F4-B5FA-AF90BB1BF996}" presName="sp" presStyleCnt="0"/>
      <dgm:spPr/>
    </dgm:pt>
    <dgm:pt modelId="{CA60AA67-F88F-4096-806C-F5B236199993}" type="pres">
      <dgm:prSet presAssocID="{D7D5B789-B619-426C-88D9-9CDE4A88F113}" presName="linNode" presStyleCnt="0"/>
      <dgm:spPr/>
    </dgm:pt>
    <dgm:pt modelId="{8BE052F5-26E9-4B22-9560-33B096A0737A}" type="pres">
      <dgm:prSet presAssocID="{D7D5B789-B619-426C-88D9-9CDE4A88F113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E8F474-6306-4BA4-8EBB-79232AB98DE1}" type="pres">
      <dgm:prSet presAssocID="{D7D5B789-B619-426C-88D9-9CDE4A88F113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B3C2E4-F0F5-4FD6-925A-5812C8162F3D}" type="pres">
      <dgm:prSet presAssocID="{10DF133C-A619-4D07-943D-4C0C1E40B90C}" presName="sp" presStyleCnt="0"/>
      <dgm:spPr/>
    </dgm:pt>
    <dgm:pt modelId="{718F5E6E-1035-4420-9D0D-8F94DE4F1050}" type="pres">
      <dgm:prSet presAssocID="{C497B9E1-B689-436A-9E44-A210F7D3C15C}" presName="linNode" presStyleCnt="0"/>
      <dgm:spPr/>
    </dgm:pt>
    <dgm:pt modelId="{802A22D6-15DF-4E06-A7A1-FD00F1095780}" type="pres">
      <dgm:prSet presAssocID="{C497B9E1-B689-436A-9E44-A210F7D3C15C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4A11A4-721B-4A2F-864E-29DC95898580}" type="pres">
      <dgm:prSet presAssocID="{C497B9E1-B689-436A-9E44-A210F7D3C15C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674CD8A-DB73-4DB9-AE3C-04F19B0F15CF}" type="presOf" srcId="{7A2BEC6F-5967-40D6-A8D2-10886A52262E}" destId="{A44FC43D-D288-4D00-B734-4E8883C8BDE6}" srcOrd="0" destOrd="0" presId="urn:microsoft.com/office/officeart/2005/8/layout/vList5"/>
    <dgm:cxn modelId="{5CBEC89F-C3F2-41BD-BC63-84CE853D7D30}" srcId="{D3F5A9B0-0A05-4E9B-B4DD-24803EDACC8D}" destId="{B8382998-579B-4A76-A956-7A0B2FE299DF}" srcOrd="0" destOrd="0" parTransId="{62A9D392-E6A4-47CD-83AC-6D13B8441987}" sibTransId="{CD43B4CA-18B0-4B0A-A65A-829791A91733}"/>
    <dgm:cxn modelId="{5BD3B438-794A-48C8-A16C-8927FF3FABAD}" type="presOf" srcId="{2FE6ED42-21BC-450B-B67F-6A3A27637570}" destId="{516E1657-5F57-4B07-910B-72904CF285C7}" srcOrd="0" destOrd="0" presId="urn:microsoft.com/office/officeart/2005/8/layout/vList5"/>
    <dgm:cxn modelId="{ABC0488A-E6B0-4D25-9AA7-F967E2BEFEE4}" srcId="{2FE6ED42-21BC-450B-B67F-6A3A27637570}" destId="{6571F5FB-92CB-4965-ADF5-710DD5C34A01}" srcOrd="0" destOrd="0" parTransId="{AA6A266F-A4A4-4E95-8DF2-C43B1D949920}" sibTransId="{6DC64090-DC3E-43B2-9C2E-E39DF0106A7E}"/>
    <dgm:cxn modelId="{103009CE-5F88-4954-8B8A-7E8703F646DB}" srcId="{7A2BEC6F-5967-40D6-A8D2-10886A52262E}" destId="{CA173C63-7607-4A98-B38E-9E7E96DE35A1}" srcOrd="1" destOrd="0" parTransId="{AD37B292-45DF-4640-BFD9-182A49D00C86}" sibTransId="{DF300C2D-EFD5-4630-B565-E88E4079D5C2}"/>
    <dgm:cxn modelId="{904F7316-4962-4BE5-AF6A-13052CA345EE}" srcId="{CA173C63-7607-4A98-B38E-9E7E96DE35A1}" destId="{EC022DD2-4EBB-4B37-8831-5D4781268CBA}" srcOrd="0" destOrd="0" parTransId="{BCF538B6-8F10-43DE-97DE-5125FC8F6BA7}" sibTransId="{05D2D83A-C55B-4173-BFA5-0CDB3BA44C85}"/>
    <dgm:cxn modelId="{8E77F3BC-EF8A-401A-B7F2-D187CA15D67D}" srcId="{7A2BEC6F-5967-40D6-A8D2-10886A52262E}" destId="{2FE6ED42-21BC-450B-B67F-6A3A27637570}" srcOrd="0" destOrd="0" parTransId="{E1B5D42E-02DB-4DE8-A621-0E867719665B}" sibTransId="{8D8AF389-CDFE-4F1D-84C5-3E8BD9672D22}"/>
    <dgm:cxn modelId="{BB9E3F24-8121-440B-ACA7-0E9040F7D0D8}" type="presOf" srcId="{C497B9E1-B689-436A-9E44-A210F7D3C15C}" destId="{802A22D6-15DF-4E06-A7A1-FD00F1095780}" srcOrd="0" destOrd="0" presId="urn:microsoft.com/office/officeart/2005/8/layout/vList5"/>
    <dgm:cxn modelId="{11C58F47-E1FC-421D-88B7-A32206328D9F}" type="presOf" srcId="{EC022DD2-4EBB-4B37-8831-5D4781268CBA}" destId="{B0B1CE43-D17F-4FD0-94B4-D32E9E034F5A}" srcOrd="0" destOrd="0" presId="urn:microsoft.com/office/officeart/2005/8/layout/vList5"/>
    <dgm:cxn modelId="{7225F311-D944-48C6-A00D-C5A234AC2F7B}" srcId="{C497B9E1-B689-436A-9E44-A210F7D3C15C}" destId="{40323233-3EF9-4801-8A2B-97EB4EF37D81}" srcOrd="0" destOrd="0" parTransId="{92AD0F86-F9C1-44FD-B5B5-C8902A2A7549}" sibTransId="{7EB334C6-580D-4240-B003-550BBBB90187}"/>
    <dgm:cxn modelId="{212204F9-E1BB-4B58-8F67-D17E3839388E}" type="presOf" srcId="{38EDB9B4-4F1C-4A0A-98CF-2D1D7094385D}" destId="{35E8F474-6306-4BA4-8EBB-79232AB98DE1}" srcOrd="0" destOrd="0" presId="urn:microsoft.com/office/officeart/2005/8/layout/vList5"/>
    <dgm:cxn modelId="{A94FB064-8A18-4933-AA27-3A14B15A7738}" type="presOf" srcId="{CA173C63-7607-4A98-B38E-9E7E96DE35A1}" destId="{A5DC5039-2A93-4780-B9FA-0406EE2AF88D}" srcOrd="0" destOrd="0" presId="urn:microsoft.com/office/officeart/2005/8/layout/vList5"/>
    <dgm:cxn modelId="{2414B2E2-7E97-4AAD-BB1C-33A36473A163}" type="presOf" srcId="{B8382998-579B-4A76-A956-7A0B2FE299DF}" destId="{C18DD3F4-0386-4A9B-A783-DB4E0C1DFA01}" srcOrd="0" destOrd="0" presId="urn:microsoft.com/office/officeart/2005/8/layout/vList5"/>
    <dgm:cxn modelId="{571AC8B3-726C-45D0-B4D6-922FB2254DBC}" srcId="{D7D5B789-B619-426C-88D9-9CDE4A88F113}" destId="{38EDB9B4-4F1C-4A0A-98CF-2D1D7094385D}" srcOrd="0" destOrd="0" parTransId="{DA966D0F-E24B-44CD-83C2-6DDFF074E169}" sibTransId="{B7165479-99A2-49F2-97D9-D95AB856D113}"/>
    <dgm:cxn modelId="{946E006B-6163-41FA-AFFB-D82FC5B197B6}" type="presOf" srcId="{6571F5FB-92CB-4965-ADF5-710DD5C34A01}" destId="{43D6D0DB-B92D-4B2A-A25C-2B5AB0BA0D12}" srcOrd="0" destOrd="0" presId="urn:microsoft.com/office/officeart/2005/8/layout/vList5"/>
    <dgm:cxn modelId="{AD4D86BC-6357-4C41-8716-FFB01918935C}" type="presOf" srcId="{D7D5B789-B619-426C-88D9-9CDE4A88F113}" destId="{8BE052F5-26E9-4B22-9560-33B096A0737A}" srcOrd="0" destOrd="0" presId="urn:microsoft.com/office/officeart/2005/8/layout/vList5"/>
    <dgm:cxn modelId="{A53237BC-95B8-4843-869F-6B2B70C58B27}" srcId="{7A2BEC6F-5967-40D6-A8D2-10886A52262E}" destId="{D3F5A9B0-0A05-4E9B-B4DD-24803EDACC8D}" srcOrd="2" destOrd="0" parTransId="{B15FD7AC-637D-49CD-A83C-39D8C797553A}" sibTransId="{157CE330-FCA3-44F4-B5FA-AF90BB1BF996}"/>
    <dgm:cxn modelId="{973B93D2-5D40-4CE3-8C04-963CCF200E26}" type="presOf" srcId="{D3F5A9B0-0A05-4E9B-B4DD-24803EDACC8D}" destId="{A3622E33-99F8-4655-A342-9BD61018B051}" srcOrd="0" destOrd="0" presId="urn:microsoft.com/office/officeart/2005/8/layout/vList5"/>
    <dgm:cxn modelId="{73D87641-79D4-4A61-B2A3-EA865E75D223}" srcId="{7A2BEC6F-5967-40D6-A8D2-10886A52262E}" destId="{D7D5B789-B619-426C-88D9-9CDE4A88F113}" srcOrd="3" destOrd="0" parTransId="{2D0AD7BF-5C8D-4F25-B8D8-4467D66EDA2C}" sibTransId="{10DF133C-A619-4D07-943D-4C0C1E40B90C}"/>
    <dgm:cxn modelId="{F48AA85A-1DA6-40E3-B4BD-AF30A40665D3}" type="presOf" srcId="{40323233-3EF9-4801-8A2B-97EB4EF37D81}" destId="{1D4A11A4-721B-4A2F-864E-29DC95898580}" srcOrd="0" destOrd="0" presId="urn:microsoft.com/office/officeart/2005/8/layout/vList5"/>
    <dgm:cxn modelId="{80729E3A-588F-4A6F-A2E5-4C40EC1AAA0C}" srcId="{7A2BEC6F-5967-40D6-A8D2-10886A52262E}" destId="{C497B9E1-B689-436A-9E44-A210F7D3C15C}" srcOrd="4" destOrd="0" parTransId="{EB553F0C-7C08-4C24-8057-4541C838F8A8}" sibTransId="{D6DA80DE-5574-42F5-8867-B0AE48D6F767}"/>
    <dgm:cxn modelId="{F5263C2E-DA1B-40F9-8BDE-E3B2D3CB1DCB}" type="presParOf" srcId="{A44FC43D-D288-4D00-B734-4E8883C8BDE6}" destId="{647EE3EF-302C-48F8-828A-75B92003AA03}" srcOrd="0" destOrd="0" presId="urn:microsoft.com/office/officeart/2005/8/layout/vList5"/>
    <dgm:cxn modelId="{785990A6-0F81-4A8C-9D33-F94930F39116}" type="presParOf" srcId="{647EE3EF-302C-48F8-828A-75B92003AA03}" destId="{516E1657-5F57-4B07-910B-72904CF285C7}" srcOrd="0" destOrd="0" presId="urn:microsoft.com/office/officeart/2005/8/layout/vList5"/>
    <dgm:cxn modelId="{F3DC950E-F7B0-4E9F-BC1E-6C742E74298E}" type="presParOf" srcId="{647EE3EF-302C-48F8-828A-75B92003AA03}" destId="{43D6D0DB-B92D-4B2A-A25C-2B5AB0BA0D12}" srcOrd="1" destOrd="0" presId="urn:microsoft.com/office/officeart/2005/8/layout/vList5"/>
    <dgm:cxn modelId="{DC10EE44-546D-4A1D-8EEA-D7EA77104DA1}" type="presParOf" srcId="{A44FC43D-D288-4D00-B734-4E8883C8BDE6}" destId="{A411FE1D-8B96-41B1-9BEB-DF6F2AE5CCA5}" srcOrd="1" destOrd="0" presId="urn:microsoft.com/office/officeart/2005/8/layout/vList5"/>
    <dgm:cxn modelId="{048BD0F8-33B9-4E6A-90EB-3064D2189DA4}" type="presParOf" srcId="{A44FC43D-D288-4D00-B734-4E8883C8BDE6}" destId="{910FDDDF-EA6B-4AF8-9B54-72BC1B5B5468}" srcOrd="2" destOrd="0" presId="urn:microsoft.com/office/officeart/2005/8/layout/vList5"/>
    <dgm:cxn modelId="{175CC43B-7D4A-4048-8375-386C9FBA241A}" type="presParOf" srcId="{910FDDDF-EA6B-4AF8-9B54-72BC1B5B5468}" destId="{A5DC5039-2A93-4780-B9FA-0406EE2AF88D}" srcOrd="0" destOrd="0" presId="urn:microsoft.com/office/officeart/2005/8/layout/vList5"/>
    <dgm:cxn modelId="{79239FC9-37FC-4800-A284-9FC161445E10}" type="presParOf" srcId="{910FDDDF-EA6B-4AF8-9B54-72BC1B5B5468}" destId="{B0B1CE43-D17F-4FD0-94B4-D32E9E034F5A}" srcOrd="1" destOrd="0" presId="urn:microsoft.com/office/officeart/2005/8/layout/vList5"/>
    <dgm:cxn modelId="{190C6FDF-E429-4145-A3B5-FF98E3162432}" type="presParOf" srcId="{A44FC43D-D288-4D00-B734-4E8883C8BDE6}" destId="{B93C5B55-2E39-4024-A7CB-E01B5B188C3A}" srcOrd="3" destOrd="0" presId="urn:microsoft.com/office/officeart/2005/8/layout/vList5"/>
    <dgm:cxn modelId="{9B5C85AE-E2D6-435A-B71B-843E2B64B6E6}" type="presParOf" srcId="{A44FC43D-D288-4D00-B734-4E8883C8BDE6}" destId="{E1C10D2D-A467-4A2C-88DF-2ADA2B69C745}" srcOrd="4" destOrd="0" presId="urn:microsoft.com/office/officeart/2005/8/layout/vList5"/>
    <dgm:cxn modelId="{9EAF13AC-6F00-4167-A40A-577B6F517CCB}" type="presParOf" srcId="{E1C10D2D-A467-4A2C-88DF-2ADA2B69C745}" destId="{A3622E33-99F8-4655-A342-9BD61018B051}" srcOrd="0" destOrd="0" presId="urn:microsoft.com/office/officeart/2005/8/layout/vList5"/>
    <dgm:cxn modelId="{2BA1A3F7-7CD7-4F38-B169-C786ECFCAD41}" type="presParOf" srcId="{E1C10D2D-A467-4A2C-88DF-2ADA2B69C745}" destId="{C18DD3F4-0386-4A9B-A783-DB4E0C1DFA01}" srcOrd="1" destOrd="0" presId="urn:microsoft.com/office/officeart/2005/8/layout/vList5"/>
    <dgm:cxn modelId="{A450D74D-DD79-4B6D-942F-F0DC43EF65BD}" type="presParOf" srcId="{A44FC43D-D288-4D00-B734-4E8883C8BDE6}" destId="{8A356433-B1C1-4EF3-AB4E-179612853F71}" srcOrd="5" destOrd="0" presId="urn:microsoft.com/office/officeart/2005/8/layout/vList5"/>
    <dgm:cxn modelId="{24CF2A9C-5DB8-46C3-AA1F-6A7730012F58}" type="presParOf" srcId="{A44FC43D-D288-4D00-B734-4E8883C8BDE6}" destId="{CA60AA67-F88F-4096-806C-F5B236199993}" srcOrd="6" destOrd="0" presId="urn:microsoft.com/office/officeart/2005/8/layout/vList5"/>
    <dgm:cxn modelId="{D09DBB5C-4410-4713-AA1D-F9AF67CA5AB1}" type="presParOf" srcId="{CA60AA67-F88F-4096-806C-F5B236199993}" destId="{8BE052F5-26E9-4B22-9560-33B096A0737A}" srcOrd="0" destOrd="0" presId="urn:microsoft.com/office/officeart/2005/8/layout/vList5"/>
    <dgm:cxn modelId="{82888584-99F1-4F5F-A5B3-AA6A3AB30100}" type="presParOf" srcId="{CA60AA67-F88F-4096-806C-F5B236199993}" destId="{35E8F474-6306-4BA4-8EBB-79232AB98DE1}" srcOrd="1" destOrd="0" presId="urn:microsoft.com/office/officeart/2005/8/layout/vList5"/>
    <dgm:cxn modelId="{52C0A7F7-E98E-43EE-B460-2C10CEEF1C24}" type="presParOf" srcId="{A44FC43D-D288-4D00-B734-4E8883C8BDE6}" destId="{47B3C2E4-F0F5-4FD6-925A-5812C8162F3D}" srcOrd="7" destOrd="0" presId="urn:microsoft.com/office/officeart/2005/8/layout/vList5"/>
    <dgm:cxn modelId="{52CFA5CD-E382-4F6E-843C-1CADC40C7BD0}" type="presParOf" srcId="{A44FC43D-D288-4D00-B734-4E8883C8BDE6}" destId="{718F5E6E-1035-4420-9D0D-8F94DE4F1050}" srcOrd="8" destOrd="0" presId="urn:microsoft.com/office/officeart/2005/8/layout/vList5"/>
    <dgm:cxn modelId="{3EF64620-8ECE-4096-95CA-39EBD19944F0}" type="presParOf" srcId="{718F5E6E-1035-4420-9D0D-8F94DE4F1050}" destId="{802A22D6-15DF-4E06-A7A1-FD00F1095780}" srcOrd="0" destOrd="0" presId="urn:microsoft.com/office/officeart/2005/8/layout/vList5"/>
    <dgm:cxn modelId="{EFDC1560-D624-43E6-8D69-0A100753A6C0}" type="presParOf" srcId="{718F5E6E-1035-4420-9D0D-8F94DE4F1050}" destId="{1D4A11A4-721B-4A2F-864E-29DC958985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B5B839-238B-BF4D-9CF9-739869D9725A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2CFCE-FEBC-B848-8FF0-69820C7176FF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000" dirty="0" smtClean="0"/>
            <a:t>1</a:t>
          </a:r>
          <a:endParaRPr lang="en-US" sz="3000" dirty="0"/>
        </a:p>
      </dgm:t>
    </dgm:pt>
    <dgm:pt modelId="{B7712BA8-74C2-3F4D-A5CD-2BB986411723}" type="parTrans" cxnId="{26785E0A-0F8D-BE49-8262-B7E67D207B2F}">
      <dgm:prSet/>
      <dgm:spPr/>
      <dgm:t>
        <a:bodyPr/>
        <a:lstStyle/>
        <a:p>
          <a:endParaRPr lang="en-US" sz="3000"/>
        </a:p>
      </dgm:t>
    </dgm:pt>
    <dgm:pt modelId="{E2CB6C61-8F11-F643-AFF9-0EEB3BCF4432}" type="sibTrans" cxnId="{26785E0A-0F8D-BE49-8262-B7E67D207B2F}">
      <dgm:prSet/>
      <dgm:spPr/>
      <dgm:t>
        <a:bodyPr/>
        <a:lstStyle/>
        <a:p>
          <a:endParaRPr lang="en-US" sz="3000"/>
        </a:p>
      </dgm:t>
    </dgm:pt>
    <dgm:pt modelId="{748916C7-5F06-1742-8821-071719214AE3}">
      <dgm:prSet phldrT="[Text]" custT="1"/>
      <dgm:spPr>
        <a:solidFill>
          <a:schemeClr val="tx1">
            <a:alpha val="40000"/>
          </a:schemeClr>
        </a:solidFill>
      </dgm:spPr>
      <dgm:t>
        <a:bodyPr/>
        <a:lstStyle/>
        <a:p>
          <a:r>
            <a:rPr lang="pt-BR" sz="3000" noProof="0" dirty="0" smtClean="0">
              <a:solidFill>
                <a:schemeClr val="bg1"/>
              </a:solidFill>
            </a:rPr>
            <a:t>Legislação local</a:t>
          </a:r>
          <a:endParaRPr lang="pt-BR" sz="3000" noProof="0" dirty="0">
            <a:solidFill>
              <a:schemeClr val="bg1"/>
            </a:solidFill>
          </a:endParaRPr>
        </a:p>
      </dgm:t>
    </dgm:pt>
    <dgm:pt modelId="{308EB955-2A2F-3C41-8034-CB3461BC4459}" type="parTrans" cxnId="{F78B4CA5-5D57-4E42-9C8B-630C82198C78}">
      <dgm:prSet/>
      <dgm:spPr/>
      <dgm:t>
        <a:bodyPr/>
        <a:lstStyle/>
        <a:p>
          <a:endParaRPr lang="en-US" sz="3000"/>
        </a:p>
      </dgm:t>
    </dgm:pt>
    <dgm:pt modelId="{C309409C-93B9-DE4C-A8C7-70ABABD37CB0}" type="sibTrans" cxnId="{F78B4CA5-5D57-4E42-9C8B-630C82198C78}">
      <dgm:prSet/>
      <dgm:spPr/>
      <dgm:t>
        <a:bodyPr/>
        <a:lstStyle/>
        <a:p>
          <a:endParaRPr lang="en-US" sz="3000"/>
        </a:p>
      </dgm:t>
    </dgm:pt>
    <dgm:pt modelId="{CD159876-5C51-4540-A9C6-E0FAD4BABB73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000" dirty="0" smtClean="0"/>
            <a:t>2</a:t>
          </a:r>
          <a:endParaRPr lang="pt-BR" sz="3000" noProof="0" dirty="0"/>
        </a:p>
      </dgm:t>
    </dgm:pt>
    <dgm:pt modelId="{C2BF1FE6-9D57-A644-92C7-94224549E003}" type="parTrans" cxnId="{4A4789F1-46BF-E04C-BE2C-21DDBAD76192}">
      <dgm:prSet/>
      <dgm:spPr/>
      <dgm:t>
        <a:bodyPr/>
        <a:lstStyle/>
        <a:p>
          <a:endParaRPr lang="en-US" sz="3000"/>
        </a:p>
      </dgm:t>
    </dgm:pt>
    <dgm:pt modelId="{173DD28B-55FA-7443-BB5F-0F2D178119A5}" type="sibTrans" cxnId="{4A4789F1-46BF-E04C-BE2C-21DDBAD76192}">
      <dgm:prSet/>
      <dgm:spPr/>
      <dgm:t>
        <a:bodyPr/>
        <a:lstStyle/>
        <a:p>
          <a:endParaRPr lang="en-US" sz="3000"/>
        </a:p>
      </dgm:t>
    </dgm:pt>
    <dgm:pt modelId="{91C7B075-F8A7-1B44-8E9F-B1E1856AAA47}">
      <dgm:prSet phldrT="[Text]" custT="1"/>
      <dgm:spPr>
        <a:solidFill>
          <a:schemeClr val="tx1">
            <a:alpha val="40000"/>
          </a:schemeClr>
        </a:solidFill>
      </dgm:spPr>
      <dgm:t>
        <a:bodyPr/>
        <a:lstStyle/>
        <a:p>
          <a:r>
            <a:rPr lang="pt-BR" sz="3000" noProof="0" dirty="0" smtClean="0">
              <a:solidFill>
                <a:schemeClr val="bg1"/>
              </a:solidFill>
            </a:rPr>
            <a:t>Cadastramento de empresas</a:t>
          </a:r>
          <a:endParaRPr lang="pt-BR" sz="3000" noProof="0" dirty="0">
            <a:solidFill>
              <a:schemeClr val="bg1"/>
            </a:solidFill>
          </a:endParaRPr>
        </a:p>
      </dgm:t>
    </dgm:pt>
    <dgm:pt modelId="{8AE4FFAC-881A-9F48-ADEA-57C939AD6E7A}" type="parTrans" cxnId="{5BF10C0C-9848-284A-8875-FBA4F6127B4A}">
      <dgm:prSet/>
      <dgm:spPr/>
      <dgm:t>
        <a:bodyPr/>
        <a:lstStyle/>
        <a:p>
          <a:endParaRPr lang="en-US" sz="3000"/>
        </a:p>
      </dgm:t>
    </dgm:pt>
    <dgm:pt modelId="{86A35369-4ACD-2A43-9216-833373A16A5D}" type="sibTrans" cxnId="{5BF10C0C-9848-284A-8875-FBA4F6127B4A}">
      <dgm:prSet/>
      <dgm:spPr/>
      <dgm:t>
        <a:bodyPr/>
        <a:lstStyle/>
        <a:p>
          <a:endParaRPr lang="en-US" sz="3000"/>
        </a:p>
      </dgm:t>
    </dgm:pt>
    <dgm:pt modelId="{B8726C5A-4960-7C43-AF17-1F38AD95B47F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3000" noProof="0" dirty="0" smtClean="0"/>
            <a:t>3</a:t>
          </a:r>
          <a:endParaRPr lang="pt-BR" sz="3000" noProof="0" dirty="0"/>
        </a:p>
      </dgm:t>
    </dgm:pt>
    <dgm:pt modelId="{302F0CCD-8D83-8841-B5F6-74434DE51F7B}" type="parTrans" cxnId="{621FB252-A2ED-8844-81F6-E17D8C7E8714}">
      <dgm:prSet/>
      <dgm:spPr/>
      <dgm:t>
        <a:bodyPr/>
        <a:lstStyle/>
        <a:p>
          <a:endParaRPr lang="en-US" sz="3000"/>
        </a:p>
      </dgm:t>
    </dgm:pt>
    <dgm:pt modelId="{1EDB032F-D7C5-4B43-ABA6-E6C077852EDB}" type="sibTrans" cxnId="{621FB252-A2ED-8844-81F6-E17D8C7E8714}">
      <dgm:prSet/>
      <dgm:spPr/>
      <dgm:t>
        <a:bodyPr/>
        <a:lstStyle/>
        <a:p>
          <a:endParaRPr lang="en-US" sz="3000"/>
        </a:p>
      </dgm:t>
    </dgm:pt>
    <dgm:pt modelId="{9E15D7B9-953A-AA45-B306-5DFAA0F869E5}">
      <dgm:prSet phldrT="[Text]" custT="1"/>
      <dgm:spPr>
        <a:solidFill>
          <a:schemeClr val="tx1">
            <a:alpha val="40000"/>
          </a:schemeClr>
        </a:solidFill>
      </dgm:spPr>
      <dgm:t>
        <a:bodyPr/>
        <a:lstStyle/>
        <a:p>
          <a:r>
            <a:rPr lang="pt-BR" sz="3000" noProof="0" dirty="0" smtClean="0">
              <a:solidFill>
                <a:schemeClr val="bg1"/>
              </a:solidFill>
            </a:rPr>
            <a:t>Plano anual de compras</a:t>
          </a:r>
          <a:endParaRPr lang="pt-BR" sz="3000" noProof="0" dirty="0">
            <a:solidFill>
              <a:schemeClr val="bg1"/>
            </a:solidFill>
          </a:endParaRPr>
        </a:p>
      </dgm:t>
    </dgm:pt>
    <dgm:pt modelId="{7841AECA-4EE6-454B-8B20-218DD884EAF4}" type="parTrans" cxnId="{FD2FCC94-7CD1-504A-B9BE-4417AAA51CAE}">
      <dgm:prSet/>
      <dgm:spPr/>
      <dgm:t>
        <a:bodyPr/>
        <a:lstStyle/>
        <a:p>
          <a:endParaRPr lang="en-US" sz="3000"/>
        </a:p>
      </dgm:t>
    </dgm:pt>
    <dgm:pt modelId="{48DC6BFC-4609-7A40-B387-BF7B94962444}" type="sibTrans" cxnId="{FD2FCC94-7CD1-504A-B9BE-4417AAA51CAE}">
      <dgm:prSet/>
      <dgm:spPr/>
      <dgm:t>
        <a:bodyPr/>
        <a:lstStyle/>
        <a:p>
          <a:endParaRPr lang="en-US" sz="3000"/>
        </a:p>
      </dgm:t>
    </dgm:pt>
    <dgm:pt modelId="{14C6A76F-1138-2049-BBB1-BD57A695E2A4}">
      <dgm:prSet phldrT="[Text]" custT="1"/>
      <dgm:spPr>
        <a:solidFill>
          <a:schemeClr val="tx1">
            <a:alpha val="40000"/>
          </a:schemeClr>
        </a:solidFill>
      </dgm:spPr>
      <dgm:t>
        <a:bodyPr/>
        <a:lstStyle/>
        <a:p>
          <a:r>
            <a:rPr lang="pt-BR" sz="3000" noProof="0" dirty="0" smtClean="0">
              <a:solidFill>
                <a:schemeClr val="bg1"/>
              </a:solidFill>
            </a:rPr>
            <a:t>Catálogos de produtos</a:t>
          </a:r>
          <a:endParaRPr lang="pt-BR" sz="3000" noProof="0" dirty="0">
            <a:solidFill>
              <a:schemeClr val="bg1"/>
            </a:solidFill>
          </a:endParaRPr>
        </a:p>
      </dgm:t>
    </dgm:pt>
    <dgm:pt modelId="{F17E0F87-59F9-F444-9F27-24A0DB9F04EF}" type="parTrans" cxnId="{4C1A0454-981D-CF4F-8904-18FA2FD796EF}">
      <dgm:prSet/>
      <dgm:spPr/>
      <dgm:t>
        <a:bodyPr/>
        <a:lstStyle/>
        <a:p>
          <a:endParaRPr lang="en-US" sz="3000"/>
        </a:p>
      </dgm:t>
    </dgm:pt>
    <dgm:pt modelId="{0F09022D-0D77-D643-8331-BF8E40E2F1D2}" type="sibTrans" cxnId="{4C1A0454-981D-CF4F-8904-18FA2FD796EF}">
      <dgm:prSet/>
      <dgm:spPr/>
      <dgm:t>
        <a:bodyPr/>
        <a:lstStyle/>
        <a:p>
          <a:endParaRPr lang="en-US" sz="3000"/>
        </a:p>
      </dgm:t>
    </dgm:pt>
    <dgm:pt modelId="{098BC679-5D59-BC40-BB40-7393CB07F060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3000" noProof="0" dirty="0" smtClean="0"/>
            <a:t>4</a:t>
          </a:r>
          <a:endParaRPr lang="pt-BR" sz="3000" noProof="0" dirty="0"/>
        </a:p>
      </dgm:t>
    </dgm:pt>
    <dgm:pt modelId="{2B2B697C-02D0-824C-A95B-B4BF647A2529}" type="parTrans" cxnId="{40BC05D4-8A28-9A4A-AEB5-18046DBB1277}">
      <dgm:prSet/>
      <dgm:spPr/>
      <dgm:t>
        <a:bodyPr/>
        <a:lstStyle/>
        <a:p>
          <a:endParaRPr lang="en-US" sz="3000"/>
        </a:p>
      </dgm:t>
    </dgm:pt>
    <dgm:pt modelId="{AFAD03F8-9C84-E444-AEF3-6A3E58992C20}" type="sibTrans" cxnId="{40BC05D4-8A28-9A4A-AEB5-18046DBB1277}">
      <dgm:prSet/>
      <dgm:spPr/>
      <dgm:t>
        <a:bodyPr/>
        <a:lstStyle/>
        <a:p>
          <a:endParaRPr lang="en-US" sz="3000"/>
        </a:p>
      </dgm:t>
    </dgm:pt>
    <dgm:pt modelId="{72D46019-8CA5-244E-8729-D2510FA1222F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3000" noProof="0" dirty="0" smtClean="0"/>
            <a:t>5 </a:t>
          </a:r>
          <a:endParaRPr lang="pt-BR" sz="3000" noProof="0" dirty="0"/>
        </a:p>
      </dgm:t>
    </dgm:pt>
    <dgm:pt modelId="{F4A536EB-D593-D74D-97A3-9A47830B6F30}" type="parTrans" cxnId="{7C332BA2-EEBD-904B-83DA-EF58488C3968}">
      <dgm:prSet/>
      <dgm:spPr/>
      <dgm:t>
        <a:bodyPr/>
        <a:lstStyle/>
        <a:p>
          <a:endParaRPr lang="en-US" sz="3000"/>
        </a:p>
      </dgm:t>
    </dgm:pt>
    <dgm:pt modelId="{F5F61DAF-7444-604A-A057-290830AD6EE8}" type="sibTrans" cxnId="{7C332BA2-EEBD-904B-83DA-EF58488C3968}">
      <dgm:prSet/>
      <dgm:spPr/>
      <dgm:t>
        <a:bodyPr/>
        <a:lstStyle/>
        <a:p>
          <a:endParaRPr lang="en-US" sz="3000"/>
        </a:p>
      </dgm:t>
    </dgm:pt>
    <dgm:pt modelId="{F26532E1-9553-2B48-8E0D-51249EB99B7C}">
      <dgm:prSet custT="1"/>
      <dgm:spPr>
        <a:solidFill>
          <a:schemeClr val="tx1">
            <a:alpha val="40000"/>
          </a:schemeClr>
        </a:solidFill>
      </dgm:spPr>
      <dgm:t>
        <a:bodyPr/>
        <a:lstStyle/>
        <a:p>
          <a:r>
            <a:rPr lang="pt-BR" sz="3000" noProof="0" dirty="0" smtClean="0">
              <a:solidFill>
                <a:schemeClr val="bg1"/>
              </a:solidFill>
            </a:rPr>
            <a:t>Editais com benefícios</a:t>
          </a:r>
          <a:endParaRPr lang="pt-BR" sz="3000" noProof="0" dirty="0">
            <a:solidFill>
              <a:schemeClr val="bg1"/>
            </a:solidFill>
          </a:endParaRPr>
        </a:p>
      </dgm:t>
    </dgm:pt>
    <dgm:pt modelId="{2A88ED51-CF47-7346-8C55-34CF6AF51D95}" type="parTrans" cxnId="{11D6758D-756C-BE4F-A388-E19055CD83E3}">
      <dgm:prSet/>
      <dgm:spPr/>
      <dgm:t>
        <a:bodyPr/>
        <a:lstStyle/>
        <a:p>
          <a:endParaRPr lang="en-US" sz="3000"/>
        </a:p>
      </dgm:t>
    </dgm:pt>
    <dgm:pt modelId="{6A02EA3C-57A0-C646-8BEC-2690414610F7}" type="sibTrans" cxnId="{11D6758D-756C-BE4F-A388-E19055CD83E3}">
      <dgm:prSet/>
      <dgm:spPr/>
      <dgm:t>
        <a:bodyPr/>
        <a:lstStyle/>
        <a:p>
          <a:endParaRPr lang="en-US" sz="3000"/>
        </a:p>
      </dgm:t>
    </dgm:pt>
    <dgm:pt modelId="{213F3404-2494-5F4E-BAC1-69786F8136CE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3000" noProof="0" dirty="0" smtClean="0"/>
            <a:t>6</a:t>
          </a:r>
          <a:endParaRPr lang="pt-BR" sz="3000" noProof="0" dirty="0"/>
        </a:p>
      </dgm:t>
    </dgm:pt>
    <dgm:pt modelId="{BEC9CA97-DA28-7C49-8E35-076D4B5F47B2}" type="parTrans" cxnId="{2C71E254-203F-E749-BF2A-0C76E62869A7}">
      <dgm:prSet/>
      <dgm:spPr/>
      <dgm:t>
        <a:bodyPr/>
        <a:lstStyle/>
        <a:p>
          <a:endParaRPr lang="en-US" sz="3000"/>
        </a:p>
      </dgm:t>
    </dgm:pt>
    <dgm:pt modelId="{7F024FFA-140C-1E48-8E4F-DEB649263D2E}" type="sibTrans" cxnId="{2C71E254-203F-E749-BF2A-0C76E62869A7}">
      <dgm:prSet/>
      <dgm:spPr/>
      <dgm:t>
        <a:bodyPr/>
        <a:lstStyle/>
        <a:p>
          <a:endParaRPr lang="en-US" sz="3000"/>
        </a:p>
      </dgm:t>
    </dgm:pt>
    <dgm:pt modelId="{9EB1829C-61BD-B34E-8361-E04D9B1E97C4}">
      <dgm:prSet custT="1"/>
      <dgm:spPr>
        <a:solidFill>
          <a:schemeClr val="tx1">
            <a:alpha val="40000"/>
          </a:schemeClr>
        </a:solidFill>
      </dgm:spPr>
      <dgm:t>
        <a:bodyPr/>
        <a:lstStyle/>
        <a:p>
          <a:r>
            <a:rPr lang="pt-BR" sz="3000" noProof="0" dirty="0" smtClean="0">
              <a:solidFill>
                <a:schemeClr val="bg1"/>
              </a:solidFill>
            </a:rPr>
            <a:t>Publicidade dos processos</a:t>
          </a:r>
          <a:endParaRPr lang="pt-BR" sz="3000" noProof="0" dirty="0">
            <a:solidFill>
              <a:schemeClr val="bg1"/>
            </a:solidFill>
          </a:endParaRPr>
        </a:p>
      </dgm:t>
    </dgm:pt>
    <dgm:pt modelId="{62A397FC-9083-2441-8FE1-755FD0E75A23}" type="parTrans" cxnId="{FD1767FC-43F1-5A43-84F4-834A26D68AEE}">
      <dgm:prSet/>
      <dgm:spPr/>
      <dgm:t>
        <a:bodyPr/>
        <a:lstStyle/>
        <a:p>
          <a:endParaRPr lang="en-US" sz="3000"/>
        </a:p>
      </dgm:t>
    </dgm:pt>
    <dgm:pt modelId="{D8616E55-1ED9-0C4E-803E-17678D8557D2}" type="sibTrans" cxnId="{FD1767FC-43F1-5A43-84F4-834A26D68AEE}">
      <dgm:prSet/>
      <dgm:spPr/>
      <dgm:t>
        <a:bodyPr/>
        <a:lstStyle/>
        <a:p>
          <a:endParaRPr lang="en-US" sz="3000"/>
        </a:p>
      </dgm:t>
    </dgm:pt>
    <dgm:pt modelId="{E4DE6A4F-B51D-1848-9C60-C0ACCF4CBB60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3000" noProof="0" dirty="0" smtClean="0"/>
            <a:t>7</a:t>
          </a:r>
          <a:endParaRPr lang="pt-BR" sz="3000" noProof="0" dirty="0"/>
        </a:p>
      </dgm:t>
    </dgm:pt>
    <dgm:pt modelId="{4756BF99-5508-D641-8864-85E86536DC64}" type="parTrans" cxnId="{9FC47DD1-4492-CC47-92BD-325CA94DBD2E}">
      <dgm:prSet/>
      <dgm:spPr/>
      <dgm:t>
        <a:bodyPr/>
        <a:lstStyle/>
        <a:p>
          <a:endParaRPr lang="en-US" sz="3000"/>
        </a:p>
      </dgm:t>
    </dgm:pt>
    <dgm:pt modelId="{44E8066C-267A-6B40-9D95-D429C26A7943}" type="sibTrans" cxnId="{9FC47DD1-4492-CC47-92BD-325CA94DBD2E}">
      <dgm:prSet/>
      <dgm:spPr/>
      <dgm:t>
        <a:bodyPr/>
        <a:lstStyle/>
        <a:p>
          <a:endParaRPr lang="en-US" sz="3000"/>
        </a:p>
      </dgm:t>
    </dgm:pt>
    <dgm:pt modelId="{29731300-5E7C-1C40-8F60-7DC6E0FA2782}">
      <dgm:prSet custT="1"/>
      <dgm:spPr>
        <a:solidFill>
          <a:schemeClr val="tx1">
            <a:alpha val="40000"/>
          </a:schemeClr>
        </a:solidFill>
      </dgm:spPr>
      <dgm:t>
        <a:bodyPr/>
        <a:lstStyle/>
        <a:p>
          <a:r>
            <a:rPr lang="pt-BR" sz="3000" noProof="0" dirty="0" smtClean="0">
              <a:solidFill>
                <a:schemeClr val="bg1"/>
              </a:solidFill>
            </a:rPr>
            <a:t>Prioridade nos paga</a:t>
          </a:r>
          <a:r>
            <a:rPr lang="pt-BR" sz="3000" dirty="0" smtClean="0">
              <a:solidFill>
                <a:schemeClr val="bg1"/>
              </a:solidFill>
            </a:rPr>
            <a:t>mentos</a:t>
          </a:r>
          <a:endParaRPr lang="pt-BR" sz="3000" dirty="0">
            <a:solidFill>
              <a:schemeClr val="bg1"/>
            </a:solidFill>
          </a:endParaRPr>
        </a:p>
      </dgm:t>
    </dgm:pt>
    <dgm:pt modelId="{0ED9B980-690A-8940-B457-74DE293C2F38}" type="parTrans" cxnId="{0A0DC952-E9F4-9F45-BF41-26CC1EE4A7F8}">
      <dgm:prSet/>
      <dgm:spPr/>
      <dgm:t>
        <a:bodyPr/>
        <a:lstStyle/>
        <a:p>
          <a:endParaRPr lang="en-US" sz="3000"/>
        </a:p>
      </dgm:t>
    </dgm:pt>
    <dgm:pt modelId="{3292A434-1846-4647-9222-8CCA316FF4AC}" type="sibTrans" cxnId="{0A0DC952-E9F4-9F45-BF41-26CC1EE4A7F8}">
      <dgm:prSet/>
      <dgm:spPr/>
      <dgm:t>
        <a:bodyPr/>
        <a:lstStyle/>
        <a:p>
          <a:endParaRPr lang="en-US" sz="3000"/>
        </a:p>
      </dgm:t>
    </dgm:pt>
    <dgm:pt modelId="{3DAB3A10-0246-CF4F-9066-15A25D61DB7B}" type="pres">
      <dgm:prSet presAssocID="{78B5B839-238B-BF4D-9CF9-739869D972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E8DBFE-F15E-5943-9590-55055CF8C842}" type="pres">
      <dgm:prSet presAssocID="{0512CFCE-FEBC-B848-8FF0-69820C7176FF}" presName="composite" presStyleCnt="0"/>
      <dgm:spPr/>
    </dgm:pt>
    <dgm:pt modelId="{1D2DB822-DC82-E240-8ADF-1ED9F4CAA79C}" type="pres">
      <dgm:prSet presAssocID="{0512CFCE-FEBC-B848-8FF0-69820C7176FF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C4EC0-6B00-FC4B-AD50-3DA40FA57E52}" type="pres">
      <dgm:prSet presAssocID="{0512CFCE-FEBC-B848-8FF0-69820C7176FF}" presName="descendantText" presStyleLbl="alignAcc1" presStyleIdx="0" presStyleCnt="7" custLinFactNeighborX="-26" custLinFactNeighborY="64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DA12F-C523-B049-AF77-C9B63EA628E9}" type="pres">
      <dgm:prSet presAssocID="{E2CB6C61-8F11-F643-AFF9-0EEB3BCF4432}" presName="sp" presStyleCnt="0"/>
      <dgm:spPr/>
    </dgm:pt>
    <dgm:pt modelId="{E8AF1252-85DA-014C-9405-5D45BF50192B}" type="pres">
      <dgm:prSet presAssocID="{CD159876-5C51-4540-A9C6-E0FAD4BABB73}" presName="composite" presStyleCnt="0"/>
      <dgm:spPr/>
    </dgm:pt>
    <dgm:pt modelId="{B9CA1F4B-9FEE-8F43-BE9C-7411D163D316}" type="pres">
      <dgm:prSet presAssocID="{CD159876-5C51-4540-A9C6-E0FAD4BABB73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8AEBBA-6148-8145-8B3A-96111807FFCB}" type="pres">
      <dgm:prSet presAssocID="{CD159876-5C51-4540-A9C6-E0FAD4BABB73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B2200-9C4C-3F4E-BC18-657024460BFC}" type="pres">
      <dgm:prSet presAssocID="{173DD28B-55FA-7443-BB5F-0F2D178119A5}" presName="sp" presStyleCnt="0"/>
      <dgm:spPr/>
    </dgm:pt>
    <dgm:pt modelId="{3F2BCB99-5D77-8D44-8956-55B62F16FF07}" type="pres">
      <dgm:prSet presAssocID="{B8726C5A-4960-7C43-AF17-1F38AD95B47F}" presName="composite" presStyleCnt="0"/>
      <dgm:spPr/>
    </dgm:pt>
    <dgm:pt modelId="{7869B4CA-C539-7A4B-9DC0-1386BA0677B4}" type="pres">
      <dgm:prSet presAssocID="{B8726C5A-4960-7C43-AF17-1F38AD95B47F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1795AA-66EA-CB4F-9FA2-1971613A4A2F}" type="pres">
      <dgm:prSet presAssocID="{B8726C5A-4960-7C43-AF17-1F38AD95B47F}" presName="descendantText" presStyleLbl="alignAcc1" presStyleIdx="2" presStyleCnt="7" custLinFactNeighborX="1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A9804-B4F4-B143-A651-2A2E7473B1FE}" type="pres">
      <dgm:prSet presAssocID="{1EDB032F-D7C5-4B43-ABA6-E6C077852EDB}" presName="sp" presStyleCnt="0"/>
      <dgm:spPr/>
    </dgm:pt>
    <dgm:pt modelId="{083C4EBB-F581-9541-85B2-72D7FD1873AA}" type="pres">
      <dgm:prSet presAssocID="{098BC679-5D59-BC40-BB40-7393CB07F060}" presName="composite" presStyleCnt="0"/>
      <dgm:spPr/>
    </dgm:pt>
    <dgm:pt modelId="{BE41235B-E88B-C142-A4D0-C81E53E49F66}" type="pres">
      <dgm:prSet presAssocID="{098BC679-5D59-BC40-BB40-7393CB07F060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3E34A-01C8-0841-BF10-ACA8147E18FA}" type="pres">
      <dgm:prSet presAssocID="{098BC679-5D59-BC40-BB40-7393CB07F060}" presName="descendantText" presStyleLbl="alignAcc1" presStyleIdx="3" presStyleCnt="7" custLinFactNeighborX="-26" custLinFactNeighborY="6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BEF56B-B938-F04B-B738-7E5FA597A9FF}" type="pres">
      <dgm:prSet presAssocID="{AFAD03F8-9C84-E444-AEF3-6A3E58992C20}" presName="sp" presStyleCnt="0"/>
      <dgm:spPr/>
    </dgm:pt>
    <dgm:pt modelId="{6309C019-B377-974E-B988-C7C15E09D0C5}" type="pres">
      <dgm:prSet presAssocID="{72D46019-8CA5-244E-8729-D2510FA1222F}" presName="composite" presStyleCnt="0"/>
      <dgm:spPr/>
    </dgm:pt>
    <dgm:pt modelId="{3CD9F1A9-1B2F-2849-9CAB-E04B8DE22F05}" type="pres">
      <dgm:prSet presAssocID="{72D46019-8CA5-244E-8729-D2510FA1222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DDAD-FDBA-6249-B369-AF4CF8A312F4}" type="pres">
      <dgm:prSet presAssocID="{72D46019-8CA5-244E-8729-D2510FA1222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5CCEB-050B-5D46-AA9E-E439F8BF545A}" type="pres">
      <dgm:prSet presAssocID="{F5F61DAF-7444-604A-A057-290830AD6EE8}" presName="sp" presStyleCnt="0"/>
      <dgm:spPr/>
    </dgm:pt>
    <dgm:pt modelId="{EBB02B51-B96D-E346-877E-9B58DA18AF96}" type="pres">
      <dgm:prSet presAssocID="{213F3404-2494-5F4E-BAC1-69786F8136CE}" presName="composite" presStyleCnt="0"/>
      <dgm:spPr/>
    </dgm:pt>
    <dgm:pt modelId="{97935D75-6347-444C-88E7-B4171A8C9736}" type="pres">
      <dgm:prSet presAssocID="{213F3404-2494-5F4E-BAC1-69786F8136CE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474F4-25FA-9846-ACD3-0B66C90FBFAD}" type="pres">
      <dgm:prSet presAssocID="{213F3404-2494-5F4E-BAC1-69786F8136CE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C6914E-99F6-4E40-BDBF-24D9CB0D4E62}" type="pres">
      <dgm:prSet presAssocID="{7F024FFA-140C-1E48-8E4F-DEB649263D2E}" presName="sp" presStyleCnt="0"/>
      <dgm:spPr/>
    </dgm:pt>
    <dgm:pt modelId="{37972261-F356-934B-8BED-C29DEB277F79}" type="pres">
      <dgm:prSet presAssocID="{E4DE6A4F-B51D-1848-9C60-C0ACCF4CBB60}" presName="composite" presStyleCnt="0"/>
      <dgm:spPr/>
    </dgm:pt>
    <dgm:pt modelId="{B804CB49-4FC7-D149-8A70-588C32151541}" type="pres">
      <dgm:prSet presAssocID="{E4DE6A4F-B51D-1848-9C60-C0ACCF4CBB60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3E6F1-0820-5444-8FE6-25C5C2295172}" type="pres">
      <dgm:prSet presAssocID="{E4DE6A4F-B51D-1848-9C60-C0ACCF4CBB60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8B4CA5-5D57-4E42-9C8B-630C82198C78}" srcId="{0512CFCE-FEBC-B848-8FF0-69820C7176FF}" destId="{748916C7-5F06-1742-8821-071719214AE3}" srcOrd="0" destOrd="0" parTransId="{308EB955-2A2F-3C41-8034-CB3461BC4459}" sibTransId="{C309409C-93B9-DE4C-A8C7-70ABABD37CB0}"/>
    <dgm:cxn modelId="{01120334-606D-4D12-8971-D0792D32C46C}" type="presOf" srcId="{E4DE6A4F-B51D-1848-9C60-C0ACCF4CBB60}" destId="{B804CB49-4FC7-D149-8A70-588C32151541}" srcOrd="0" destOrd="0" presId="urn:microsoft.com/office/officeart/2005/8/layout/chevron2"/>
    <dgm:cxn modelId="{805436EE-0F4F-48F0-BB7A-94A993DE58F3}" type="presOf" srcId="{098BC679-5D59-BC40-BB40-7393CB07F060}" destId="{BE41235B-E88B-C142-A4D0-C81E53E49F66}" srcOrd="0" destOrd="0" presId="urn:microsoft.com/office/officeart/2005/8/layout/chevron2"/>
    <dgm:cxn modelId="{95F5821B-73C4-4D7E-B720-8DF9F4E6B8A7}" type="presOf" srcId="{F26532E1-9553-2B48-8E0D-51249EB99B7C}" destId="{1C19DDAD-FDBA-6249-B369-AF4CF8A312F4}" srcOrd="0" destOrd="0" presId="urn:microsoft.com/office/officeart/2005/8/layout/chevron2"/>
    <dgm:cxn modelId="{26785E0A-0F8D-BE49-8262-B7E67D207B2F}" srcId="{78B5B839-238B-BF4D-9CF9-739869D9725A}" destId="{0512CFCE-FEBC-B848-8FF0-69820C7176FF}" srcOrd="0" destOrd="0" parTransId="{B7712BA8-74C2-3F4D-A5CD-2BB986411723}" sibTransId="{E2CB6C61-8F11-F643-AFF9-0EEB3BCF4432}"/>
    <dgm:cxn modelId="{40BC05D4-8A28-9A4A-AEB5-18046DBB1277}" srcId="{78B5B839-238B-BF4D-9CF9-739869D9725A}" destId="{098BC679-5D59-BC40-BB40-7393CB07F060}" srcOrd="3" destOrd="0" parTransId="{2B2B697C-02D0-824C-A95B-B4BF647A2529}" sibTransId="{AFAD03F8-9C84-E444-AEF3-6A3E58992C20}"/>
    <dgm:cxn modelId="{FD2FCC94-7CD1-504A-B9BE-4417AAA51CAE}" srcId="{B8726C5A-4960-7C43-AF17-1F38AD95B47F}" destId="{9E15D7B9-953A-AA45-B306-5DFAA0F869E5}" srcOrd="0" destOrd="0" parTransId="{7841AECA-4EE6-454B-8B20-218DD884EAF4}" sibTransId="{48DC6BFC-4609-7A40-B387-BF7B94962444}"/>
    <dgm:cxn modelId="{621FB252-A2ED-8844-81F6-E17D8C7E8714}" srcId="{78B5B839-238B-BF4D-9CF9-739869D9725A}" destId="{B8726C5A-4960-7C43-AF17-1F38AD95B47F}" srcOrd="2" destOrd="0" parTransId="{302F0CCD-8D83-8841-B5F6-74434DE51F7B}" sibTransId="{1EDB032F-D7C5-4B43-ABA6-E6C077852EDB}"/>
    <dgm:cxn modelId="{37759E37-24B9-4D0B-9452-91DFECCB1D5E}" type="presOf" srcId="{CD159876-5C51-4540-A9C6-E0FAD4BABB73}" destId="{B9CA1F4B-9FEE-8F43-BE9C-7411D163D316}" srcOrd="0" destOrd="0" presId="urn:microsoft.com/office/officeart/2005/8/layout/chevron2"/>
    <dgm:cxn modelId="{176452BE-53C5-401B-B72C-D1169625AF36}" type="presOf" srcId="{748916C7-5F06-1742-8821-071719214AE3}" destId="{5F7C4EC0-6B00-FC4B-AD50-3DA40FA57E52}" srcOrd="0" destOrd="0" presId="urn:microsoft.com/office/officeart/2005/8/layout/chevron2"/>
    <dgm:cxn modelId="{D278DE61-F473-4454-A616-D114E490386D}" type="presOf" srcId="{91C7B075-F8A7-1B44-8E9F-B1E1856AAA47}" destId="{768AEBBA-6148-8145-8B3A-96111807FFCB}" srcOrd="0" destOrd="0" presId="urn:microsoft.com/office/officeart/2005/8/layout/chevron2"/>
    <dgm:cxn modelId="{944C036B-3A12-48DF-968E-7FDFA6343912}" type="presOf" srcId="{213F3404-2494-5F4E-BAC1-69786F8136CE}" destId="{97935D75-6347-444C-88E7-B4171A8C9736}" srcOrd="0" destOrd="0" presId="urn:microsoft.com/office/officeart/2005/8/layout/chevron2"/>
    <dgm:cxn modelId="{46EE5D44-011D-4CD6-BE02-046501014429}" type="presOf" srcId="{9EB1829C-61BD-B34E-8361-E04D9B1E97C4}" destId="{53E474F4-25FA-9846-ACD3-0B66C90FBFAD}" srcOrd="0" destOrd="0" presId="urn:microsoft.com/office/officeart/2005/8/layout/chevron2"/>
    <dgm:cxn modelId="{FD1767FC-43F1-5A43-84F4-834A26D68AEE}" srcId="{213F3404-2494-5F4E-BAC1-69786F8136CE}" destId="{9EB1829C-61BD-B34E-8361-E04D9B1E97C4}" srcOrd="0" destOrd="0" parTransId="{62A397FC-9083-2441-8FE1-755FD0E75A23}" sibTransId="{D8616E55-1ED9-0C4E-803E-17678D8557D2}"/>
    <dgm:cxn modelId="{AA1BA767-1D4C-4B58-B504-6D90C3CA6F0E}" type="presOf" srcId="{9E15D7B9-953A-AA45-B306-5DFAA0F869E5}" destId="{3E1795AA-66EA-CB4F-9FA2-1971613A4A2F}" srcOrd="0" destOrd="0" presId="urn:microsoft.com/office/officeart/2005/8/layout/chevron2"/>
    <dgm:cxn modelId="{0A0DC952-E9F4-9F45-BF41-26CC1EE4A7F8}" srcId="{E4DE6A4F-B51D-1848-9C60-C0ACCF4CBB60}" destId="{29731300-5E7C-1C40-8F60-7DC6E0FA2782}" srcOrd="0" destOrd="0" parTransId="{0ED9B980-690A-8940-B457-74DE293C2F38}" sibTransId="{3292A434-1846-4647-9222-8CCA316FF4AC}"/>
    <dgm:cxn modelId="{900FB696-0D86-46DF-9CE4-3544B59FF3AE}" type="presOf" srcId="{72D46019-8CA5-244E-8729-D2510FA1222F}" destId="{3CD9F1A9-1B2F-2849-9CAB-E04B8DE22F05}" srcOrd="0" destOrd="0" presId="urn:microsoft.com/office/officeart/2005/8/layout/chevron2"/>
    <dgm:cxn modelId="{9273C6B7-D1E1-4A37-AB88-EA8C06D163C4}" type="presOf" srcId="{14C6A76F-1138-2049-BBB1-BD57A695E2A4}" destId="{F073E34A-01C8-0841-BF10-ACA8147E18FA}" srcOrd="0" destOrd="0" presId="urn:microsoft.com/office/officeart/2005/8/layout/chevron2"/>
    <dgm:cxn modelId="{350524F0-4F7D-4D32-AABD-FEF6AB48AC4A}" type="presOf" srcId="{0512CFCE-FEBC-B848-8FF0-69820C7176FF}" destId="{1D2DB822-DC82-E240-8ADF-1ED9F4CAA79C}" srcOrd="0" destOrd="0" presId="urn:microsoft.com/office/officeart/2005/8/layout/chevron2"/>
    <dgm:cxn modelId="{7C332BA2-EEBD-904B-83DA-EF58488C3968}" srcId="{78B5B839-238B-BF4D-9CF9-739869D9725A}" destId="{72D46019-8CA5-244E-8729-D2510FA1222F}" srcOrd="4" destOrd="0" parTransId="{F4A536EB-D593-D74D-97A3-9A47830B6F30}" sibTransId="{F5F61DAF-7444-604A-A057-290830AD6EE8}"/>
    <dgm:cxn modelId="{2C71E254-203F-E749-BF2A-0C76E62869A7}" srcId="{78B5B839-238B-BF4D-9CF9-739869D9725A}" destId="{213F3404-2494-5F4E-BAC1-69786F8136CE}" srcOrd="5" destOrd="0" parTransId="{BEC9CA97-DA28-7C49-8E35-076D4B5F47B2}" sibTransId="{7F024FFA-140C-1E48-8E4F-DEB649263D2E}"/>
    <dgm:cxn modelId="{11D6758D-756C-BE4F-A388-E19055CD83E3}" srcId="{72D46019-8CA5-244E-8729-D2510FA1222F}" destId="{F26532E1-9553-2B48-8E0D-51249EB99B7C}" srcOrd="0" destOrd="0" parTransId="{2A88ED51-CF47-7346-8C55-34CF6AF51D95}" sibTransId="{6A02EA3C-57A0-C646-8BEC-2690414610F7}"/>
    <dgm:cxn modelId="{4C1A0454-981D-CF4F-8904-18FA2FD796EF}" srcId="{098BC679-5D59-BC40-BB40-7393CB07F060}" destId="{14C6A76F-1138-2049-BBB1-BD57A695E2A4}" srcOrd="0" destOrd="0" parTransId="{F17E0F87-59F9-F444-9F27-24A0DB9F04EF}" sibTransId="{0F09022D-0D77-D643-8331-BF8E40E2F1D2}"/>
    <dgm:cxn modelId="{4A4789F1-46BF-E04C-BE2C-21DDBAD76192}" srcId="{78B5B839-238B-BF4D-9CF9-739869D9725A}" destId="{CD159876-5C51-4540-A9C6-E0FAD4BABB73}" srcOrd="1" destOrd="0" parTransId="{C2BF1FE6-9D57-A644-92C7-94224549E003}" sibTransId="{173DD28B-55FA-7443-BB5F-0F2D178119A5}"/>
    <dgm:cxn modelId="{9FC47DD1-4492-CC47-92BD-325CA94DBD2E}" srcId="{78B5B839-238B-BF4D-9CF9-739869D9725A}" destId="{E4DE6A4F-B51D-1848-9C60-C0ACCF4CBB60}" srcOrd="6" destOrd="0" parTransId="{4756BF99-5508-D641-8864-85E86536DC64}" sibTransId="{44E8066C-267A-6B40-9D95-D429C26A7943}"/>
    <dgm:cxn modelId="{4A1F0ADB-19E4-48B0-90D8-6818D41776E1}" type="presOf" srcId="{B8726C5A-4960-7C43-AF17-1F38AD95B47F}" destId="{7869B4CA-C539-7A4B-9DC0-1386BA0677B4}" srcOrd="0" destOrd="0" presId="urn:microsoft.com/office/officeart/2005/8/layout/chevron2"/>
    <dgm:cxn modelId="{E0EF9D36-E24F-422B-9B44-B485E28CF27D}" type="presOf" srcId="{29731300-5E7C-1C40-8F60-7DC6E0FA2782}" destId="{21B3E6F1-0820-5444-8FE6-25C5C2295172}" srcOrd="0" destOrd="0" presId="urn:microsoft.com/office/officeart/2005/8/layout/chevron2"/>
    <dgm:cxn modelId="{5BF10C0C-9848-284A-8875-FBA4F6127B4A}" srcId="{CD159876-5C51-4540-A9C6-E0FAD4BABB73}" destId="{91C7B075-F8A7-1B44-8E9F-B1E1856AAA47}" srcOrd="0" destOrd="0" parTransId="{8AE4FFAC-881A-9F48-ADEA-57C939AD6E7A}" sibTransId="{86A35369-4ACD-2A43-9216-833373A16A5D}"/>
    <dgm:cxn modelId="{590477D8-1928-4ACD-B8E6-A5B6CEDBA33A}" type="presOf" srcId="{78B5B839-238B-BF4D-9CF9-739869D9725A}" destId="{3DAB3A10-0246-CF4F-9066-15A25D61DB7B}" srcOrd="0" destOrd="0" presId="urn:microsoft.com/office/officeart/2005/8/layout/chevron2"/>
    <dgm:cxn modelId="{BFDA6730-B23A-4A3C-867C-078DD7BEEF43}" type="presParOf" srcId="{3DAB3A10-0246-CF4F-9066-15A25D61DB7B}" destId="{EEE8DBFE-F15E-5943-9590-55055CF8C842}" srcOrd="0" destOrd="0" presId="urn:microsoft.com/office/officeart/2005/8/layout/chevron2"/>
    <dgm:cxn modelId="{1AA18877-DB6B-4FC7-9C43-3B66DC817B7E}" type="presParOf" srcId="{EEE8DBFE-F15E-5943-9590-55055CF8C842}" destId="{1D2DB822-DC82-E240-8ADF-1ED9F4CAA79C}" srcOrd="0" destOrd="0" presId="urn:microsoft.com/office/officeart/2005/8/layout/chevron2"/>
    <dgm:cxn modelId="{2EFAFC94-7DC8-4203-A69E-DDD58138CBA5}" type="presParOf" srcId="{EEE8DBFE-F15E-5943-9590-55055CF8C842}" destId="{5F7C4EC0-6B00-FC4B-AD50-3DA40FA57E52}" srcOrd="1" destOrd="0" presId="urn:microsoft.com/office/officeart/2005/8/layout/chevron2"/>
    <dgm:cxn modelId="{A3BDEF19-C8E5-4A4C-AE38-78BB57411945}" type="presParOf" srcId="{3DAB3A10-0246-CF4F-9066-15A25D61DB7B}" destId="{CD2DA12F-C523-B049-AF77-C9B63EA628E9}" srcOrd="1" destOrd="0" presId="urn:microsoft.com/office/officeart/2005/8/layout/chevron2"/>
    <dgm:cxn modelId="{054F7F25-3397-4DFD-8C97-9A333EB18139}" type="presParOf" srcId="{3DAB3A10-0246-CF4F-9066-15A25D61DB7B}" destId="{E8AF1252-85DA-014C-9405-5D45BF50192B}" srcOrd="2" destOrd="0" presId="urn:microsoft.com/office/officeart/2005/8/layout/chevron2"/>
    <dgm:cxn modelId="{C9BC43F0-0036-433B-BBED-E7A6673BAF78}" type="presParOf" srcId="{E8AF1252-85DA-014C-9405-5D45BF50192B}" destId="{B9CA1F4B-9FEE-8F43-BE9C-7411D163D316}" srcOrd="0" destOrd="0" presId="urn:microsoft.com/office/officeart/2005/8/layout/chevron2"/>
    <dgm:cxn modelId="{D57428FA-48D2-4280-BBE2-C403406A1819}" type="presParOf" srcId="{E8AF1252-85DA-014C-9405-5D45BF50192B}" destId="{768AEBBA-6148-8145-8B3A-96111807FFCB}" srcOrd="1" destOrd="0" presId="urn:microsoft.com/office/officeart/2005/8/layout/chevron2"/>
    <dgm:cxn modelId="{962FD029-7611-4D59-B93E-6E8CEC688635}" type="presParOf" srcId="{3DAB3A10-0246-CF4F-9066-15A25D61DB7B}" destId="{67FB2200-9C4C-3F4E-BC18-657024460BFC}" srcOrd="3" destOrd="0" presId="urn:microsoft.com/office/officeart/2005/8/layout/chevron2"/>
    <dgm:cxn modelId="{80973CF2-8414-450E-89EF-0A41595C4001}" type="presParOf" srcId="{3DAB3A10-0246-CF4F-9066-15A25D61DB7B}" destId="{3F2BCB99-5D77-8D44-8956-55B62F16FF07}" srcOrd="4" destOrd="0" presId="urn:microsoft.com/office/officeart/2005/8/layout/chevron2"/>
    <dgm:cxn modelId="{A7053315-16E6-4452-9FB9-F056AC6970B9}" type="presParOf" srcId="{3F2BCB99-5D77-8D44-8956-55B62F16FF07}" destId="{7869B4CA-C539-7A4B-9DC0-1386BA0677B4}" srcOrd="0" destOrd="0" presId="urn:microsoft.com/office/officeart/2005/8/layout/chevron2"/>
    <dgm:cxn modelId="{B8C27DB1-DA46-40F1-A89F-BDECD8D2B455}" type="presParOf" srcId="{3F2BCB99-5D77-8D44-8956-55B62F16FF07}" destId="{3E1795AA-66EA-CB4F-9FA2-1971613A4A2F}" srcOrd="1" destOrd="0" presId="urn:microsoft.com/office/officeart/2005/8/layout/chevron2"/>
    <dgm:cxn modelId="{1BF33C0A-E896-455A-A46C-D9074A1C87C5}" type="presParOf" srcId="{3DAB3A10-0246-CF4F-9066-15A25D61DB7B}" destId="{6B6A9804-B4F4-B143-A651-2A2E7473B1FE}" srcOrd="5" destOrd="0" presId="urn:microsoft.com/office/officeart/2005/8/layout/chevron2"/>
    <dgm:cxn modelId="{2FC90A00-24A7-4C35-B221-01383427369C}" type="presParOf" srcId="{3DAB3A10-0246-CF4F-9066-15A25D61DB7B}" destId="{083C4EBB-F581-9541-85B2-72D7FD1873AA}" srcOrd="6" destOrd="0" presId="urn:microsoft.com/office/officeart/2005/8/layout/chevron2"/>
    <dgm:cxn modelId="{CCFAED4A-02FE-4833-8922-2E07F488F668}" type="presParOf" srcId="{083C4EBB-F581-9541-85B2-72D7FD1873AA}" destId="{BE41235B-E88B-C142-A4D0-C81E53E49F66}" srcOrd="0" destOrd="0" presId="urn:microsoft.com/office/officeart/2005/8/layout/chevron2"/>
    <dgm:cxn modelId="{79500E0D-D68C-4DCB-891E-C26689DC0E7F}" type="presParOf" srcId="{083C4EBB-F581-9541-85B2-72D7FD1873AA}" destId="{F073E34A-01C8-0841-BF10-ACA8147E18FA}" srcOrd="1" destOrd="0" presId="urn:microsoft.com/office/officeart/2005/8/layout/chevron2"/>
    <dgm:cxn modelId="{ADF10589-4EB6-4BCF-9C2E-8F2AAEF1C8B1}" type="presParOf" srcId="{3DAB3A10-0246-CF4F-9066-15A25D61DB7B}" destId="{C6BEF56B-B938-F04B-B738-7E5FA597A9FF}" srcOrd="7" destOrd="0" presId="urn:microsoft.com/office/officeart/2005/8/layout/chevron2"/>
    <dgm:cxn modelId="{38D08E53-CE29-45BE-99AC-2FA6C721A1E3}" type="presParOf" srcId="{3DAB3A10-0246-CF4F-9066-15A25D61DB7B}" destId="{6309C019-B377-974E-B988-C7C15E09D0C5}" srcOrd="8" destOrd="0" presId="urn:microsoft.com/office/officeart/2005/8/layout/chevron2"/>
    <dgm:cxn modelId="{1DB50AE1-59A2-41B0-B30E-92EC5E65CA0C}" type="presParOf" srcId="{6309C019-B377-974E-B988-C7C15E09D0C5}" destId="{3CD9F1A9-1B2F-2849-9CAB-E04B8DE22F05}" srcOrd="0" destOrd="0" presId="urn:microsoft.com/office/officeart/2005/8/layout/chevron2"/>
    <dgm:cxn modelId="{963ED45A-EAAC-4F72-AD41-9F1C57ECB5C5}" type="presParOf" srcId="{6309C019-B377-974E-B988-C7C15E09D0C5}" destId="{1C19DDAD-FDBA-6249-B369-AF4CF8A312F4}" srcOrd="1" destOrd="0" presId="urn:microsoft.com/office/officeart/2005/8/layout/chevron2"/>
    <dgm:cxn modelId="{9D90E19C-5A5F-42B6-9609-05DDEC5185FE}" type="presParOf" srcId="{3DAB3A10-0246-CF4F-9066-15A25D61DB7B}" destId="{41C5CCEB-050B-5D46-AA9E-E439F8BF545A}" srcOrd="9" destOrd="0" presId="urn:microsoft.com/office/officeart/2005/8/layout/chevron2"/>
    <dgm:cxn modelId="{1A9022FC-FF70-4E6C-A503-1E9833C76E17}" type="presParOf" srcId="{3DAB3A10-0246-CF4F-9066-15A25D61DB7B}" destId="{EBB02B51-B96D-E346-877E-9B58DA18AF96}" srcOrd="10" destOrd="0" presId="urn:microsoft.com/office/officeart/2005/8/layout/chevron2"/>
    <dgm:cxn modelId="{C1BAABD5-0241-4927-90E5-F55FF44BF07F}" type="presParOf" srcId="{EBB02B51-B96D-E346-877E-9B58DA18AF96}" destId="{97935D75-6347-444C-88E7-B4171A8C9736}" srcOrd="0" destOrd="0" presId="urn:microsoft.com/office/officeart/2005/8/layout/chevron2"/>
    <dgm:cxn modelId="{F1922638-5857-4875-906F-EA88295ACAF1}" type="presParOf" srcId="{EBB02B51-B96D-E346-877E-9B58DA18AF96}" destId="{53E474F4-25FA-9846-ACD3-0B66C90FBFAD}" srcOrd="1" destOrd="0" presId="urn:microsoft.com/office/officeart/2005/8/layout/chevron2"/>
    <dgm:cxn modelId="{CCAB2E14-26FA-40E0-A077-E59FF85291E1}" type="presParOf" srcId="{3DAB3A10-0246-CF4F-9066-15A25D61DB7B}" destId="{72C6914E-99F6-4E40-BDBF-24D9CB0D4E62}" srcOrd="11" destOrd="0" presId="urn:microsoft.com/office/officeart/2005/8/layout/chevron2"/>
    <dgm:cxn modelId="{9AECC2A9-DB08-476B-9609-9B2D6041ED30}" type="presParOf" srcId="{3DAB3A10-0246-CF4F-9066-15A25D61DB7B}" destId="{37972261-F356-934B-8BED-C29DEB277F79}" srcOrd="12" destOrd="0" presId="urn:microsoft.com/office/officeart/2005/8/layout/chevron2"/>
    <dgm:cxn modelId="{0B94E565-213A-4218-BE53-91A5B4028FC8}" type="presParOf" srcId="{37972261-F356-934B-8BED-C29DEB277F79}" destId="{B804CB49-4FC7-D149-8A70-588C32151541}" srcOrd="0" destOrd="0" presId="urn:microsoft.com/office/officeart/2005/8/layout/chevron2"/>
    <dgm:cxn modelId="{AC988B82-7356-499D-9BA8-71748E240A7C}" type="presParOf" srcId="{37972261-F356-934B-8BED-C29DEB277F79}" destId="{21B3E6F1-0820-5444-8FE6-25C5C229517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DD21EE-4154-47AB-B3C6-BAD94120B8D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F8F96A4-5B84-4CB1-BD80-A2D57E56D7EF}">
      <dgm:prSet phldrT="[Texto]" custT="1"/>
      <dgm:spPr/>
      <dgm:t>
        <a:bodyPr/>
        <a:lstStyle/>
        <a:p>
          <a:r>
            <a:rPr lang="pt-BR" sz="2000" b="1" dirty="0" smtClean="0"/>
            <a:t>Agente de Desenvolvimento</a:t>
          </a:r>
          <a:endParaRPr lang="pt-BR" sz="2000" b="1" dirty="0"/>
        </a:p>
      </dgm:t>
    </dgm:pt>
    <dgm:pt modelId="{A63D39BF-7952-4939-8BE1-B9D0C5D557D5}" type="parTrans" cxnId="{7B4CFCBC-18ED-4BB4-B68A-1DFC76D71B28}">
      <dgm:prSet/>
      <dgm:spPr/>
      <dgm:t>
        <a:bodyPr/>
        <a:lstStyle/>
        <a:p>
          <a:endParaRPr lang="pt-BR"/>
        </a:p>
      </dgm:t>
    </dgm:pt>
    <dgm:pt modelId="{9A844AA6-B493-4D11-979E-44FF6A114F6F}" type="sibTrans" cxnId="{7B4CFCBC-18ED-4BB4-B68A-1DFC76D71B28}">
      <dgm:prSet/>
      <dgm:spPr/>
      <dgm:t>
        <a:bodyPr/>
        <a:lstStyle/>
        <a:p>
          <a:endParaRPr lang="pt-BR"/>
        </a:p>
      </dgm:t>
    </dgm:pt>
    <dgm:pt modelId="{17AB8F34-4CB1-4CE9-A807-011B80E6E4F3}">
      <dgm:prSet phldrT="[Texto]"/>
      <dgm:spPr/>
      <dgm:t>
        <a:bodyPr/>
        <a:lstStyle/>
        <a:p>
          <a:r>
            <a:rPr lang="pt-BR" dirty="0" smtClean="0"/>
            <a:t>Prefeitura</a:t>
          </a:r>
          <a:endParaRPr lang="pt-BR" dirty="0"/>
        </a:p>
      </dgm:t>
    </dgm:pt>
    <dgm:pt modelId="{E60F77FB-96C1-43B2-BEB4-0E32E702A31E}" type="parTrans" cxnId="{EC593ADA-0998-47F3-ABB1-7994EA895777}">
      <dgm:prSet/>
      <dgm:spPr/>
      <dgm:t>
        <a:bodyPr/>
        <a:lstStyle/>
        <a:p>
          <a:endParaRPr lang="pt-BR"/>
        </a:p>
      </dgm:t>
    </dgm:pt>
    <dgm:pt modelId="{EEC71F57-6B9E-49AF-BD68-90BF99BC4578}" type="sibTrans" cxnId="{EC593ADA-0998-47F3-ABB1-7994EA895777}">
      <dgm:prSet/>
      <dgm:spPr/>
      <dgm:t>
        <a:bodyPr/>
        <a:lstStyle/>
        <a:p>
          <a:endParaRPr lang="pt-BR"/>
        </a:p>
      </dgm:t>
    </dgm:pt>
    <dgm:pt modelId="{CC5F9504-10B9-4759-A406-20AAC606BCE9}">
      <dgm:prSet phldrT="[Texto]"/>
      <dgm:spPr/>
      <dgm:t>
        <a:bodyPr/>
        <a:lstStyle/>
        <a:p>
          <a:r>
            <a:rPr lang="pt-BR" dirty="0" smtClean="0"/>
            <a:t>Pequenos negócios</a:t>
          </a:r>
          <a:endParaRPr lang="pt-BR" dirty="0"/>
        </a:p>
      </dgm:t>
    </dgm:pt>
    <dgm:pt modelId="{DCF043B8-4FB0-45C7-9EB0-37A3CBC5F635}" type="parTrans" cxnId="{3AE04AD8-9929-4FDB-8865-7E99E8E716EA}">
      <dgm:prSet/>
      <dgm:spPr/>
      <dgm:t>
        <a:bodyPr/>
        <a:lstStyle/>
        <a:p>
          <a:endParaRPr lang="pt-BR"/>
        </a:p>
      </dgm:t>
    </dgm:pt>
    <dgm:pt modelId="{0FC608E8-6E0C-44D8-BD80-D71FB49963FA}" type="sibTrans" cxnId="{3AE04AD8-9929-4FDB-8865-7E99E8E716EA}">
      <dgm:prSet/>
      <dgm:spPr/>
      <dgm:t>
        <a:bodyPr/>
        <a:lstStyle/>
        <a:p>
          <a:endParaRPr lang="pt-BR"/>
        </a:p>
      </dgm:t>
    </dgm:pt>
    <dgm:pt modelId="{AE9B3397-C95A-4D75-8BA5-3F0B5DF0667B}">
      <dgm:prSet phldrT="[Texto]"/>
      <dgm:spPr/>
      <dgm:t>
        <a:bodyPr/>
        <a:lstStyle/>
        <a:p>
          <a:r>
            <a:rPr lang="pt-BR" dirty="0" smtClean="0"/>
            <a:t>Parceiros</a:t>
          </a:r>
          <a:endParaRPr lang="pt-BR" dirty="0"/>
        </a:p>
      </dgm:t>
    </dgm:pt>
    <dgm:pt modelId="{BB20D317-0B0D-4551-B1FB-817A6B02D520}" type="parTrans" cxnId="{8D446307-7AA7-4E90-A5AE-9F9EAFD72BFF}">
      <dgm:prSet/>
      <dgm:spPr/>
      <dgm:t>
        <a:bodyPr/>
        <a:lstStyle/>
        <a:p>
          <a:endParaRPr lang="pt-BR"/>
        </a:p>
      </dgm:t>
    </dgm:pt>
    <dgm:pt modelId="{3C2701E2-22B6-4F94-B961-A042E5F2C03F}" type="sibTrans" cxnId="{8D446307-7AA7-4E90-A5AE-9F9EAFD72BFF}">
      <dgm:prSet/>
      <dgm:spPr/>
      <dgm:t>
        <a:bodyPr/>
        <a:lstStyle/>
        <a:p>
          <a:endParaRPr lang="pt-BR"/>
        </a:p>
      </dgm:t>
    </dgm:pt>
    <dgm:pt modelId="{5EDB2AC2-6CCA-4414-A58E-51674FA1E033}" type="pres">
      <dgm:prSet presAssocID="{1BDD21EE-4154-47AB-B3C6-BAD94120B8D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E7025AD-6A51-4A9A-886D-A55C04783B93}" type="pres">
      <dgm:prSet presAssocID="{AF8F96A4-5B84-4CB1-BD80-A2D57E56D7EF}" presName="centerShape" presStyleLbl="node0" presStyleIdx="0" presStyleCnt="1" custScaleX="124306" custScaleY="115745"/>
      <dgm:spPr/>
      <dgm:t>
        <a:bodyPr/>
        <a:lstStyle/>
        <a:p>
          <a:endParaRPr lang="pt-BR"/>
        </a:p>
      </dgm:t>
    </dgm:pt>
    <dgm:pt modelId="{2FC9F576-058E-4FB4-8CEE-5C03C75F68D7}" type="pres">
      <dgm:prSet presAssocID="{E60F77FB-96C1-43B2-BEB4-0E32E702A31E}" presName="parTrans" presStyleLbl="bgSibTrans2D1" presStyleIdx="0" presStyleCnt="3"/>
      <dgm:spPr/>
      <dgm:t>
        <a:bodyPr/>
        <a:lstStyle/>
        <a:p>
          <a:endParaRPr lang="pt-BR"/>
        </a:p>
      </dgm:t>
    </dgm:pt>
    <dgm:pt modelId="{EA8A2B11-6CC0-4932-9C22-3A8AF2CAD343}" type="pres">
      <dgm:prSet presAssocID="{17AB8F34-4CB1-4CE9-A807-011B80E6E4F3}" presName="node" presStyleLbl="node1" presStyleIdx="0" presStyleCnt="3" custRadScaleRad="113675" custRadScaleInc="-62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2CA8DC-8DE7-4495-9E05-40B7A27B1EF0}" type="pres">
      <dgm:prSet presAssocID="{DCF043B8-4FB0-45C7-9EB0-37A3CBC5F635}" presName="parTrans" presStyleLbl="bgSibTrans2D1" presStyleIdx="1" presStyleCnt="3"/>
      <dgm:spPr/>
      <dgm:t>
        <a:bodyPr/>
        <a:lstStyle/>
        <a:p>
          <a:endParaRPr lang="pt-BR"/>
        </a:p>
      </dgm:t>
    </dgm:pt>
    <dgm:pt modelId="{A441460A-2A75-46E9-8293-B416234AA0B3}" type="pres">
      <dgm:prSet presAssocID="{CC5F9504-10B9-4759-A406-20AAC606BCE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C6B29F3-4AF6-4CA3-9690-E6186011D200}" type="pres">
      <dgm:prSet presAssocID="{BB20D317-0B0D-4551-B1FB-817A6B02D520}" presName="parTrans" presStyleLbl="bgSibTrans2D1" presStyleIdx="2" presStyleCnt="3"/>
      <dgm:spPr/>
      <dgm:t>
        <a:bodyPr/>
        <a:lstStyle/>
        <a:p>
          <a:endParaRPr lang="pt-BR"/>
        </a:p>
      </dgm:t>
    </dgm:pt>
    <dgm:pt modelId="{73560246-69CE-487F-81CF-3F024160DC33}" type="pres">
      <dgm:prSet presAssocID="{AE9B3397-C95A-4D75-8BA5-3F0B5DF0667B}" presName="node" presStyleLbl="node1" presStyleIdx="2" presStyleCnt="3" custRadScaleRad="117233" custRadScaleInc="15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95CAF85-81FD-4388-A2B9-6D4558E45425}" type="presOf" srcId="{CC5F9504-10B9-4759-A406-20AAC606BCE9}" destId="{A441460A-2A75-46E9-8293-B416234AA0B3}" srcOrd="0" destOrd="0" presId="urn:microsoft.com/office/officeart/2005/8/layout/radial4"/>
    <dgm:cxn modelId="{FA8AF537-2D42-44C9-B3E6-2CB465D3E6B4}" type="presOf" srcId="{17AB8F34-4CB1-4CE9-A807-011B80E6E4F3}" destId="{EA8A2B11-6CC0-4932-9C22-3A8AF2CAD343}" srcOrd="0" destOrd="0" presId="urn:microsoft.com/office/officeart/2005/8/layout/radial4"/>
    <dgm:cxn modelId="{9AAE651C-84BE-450C-A143-89101DC81387}" type="presOf" srcId="{AE9B3397-C95A-4D75-8BA5-3F0B5DF0667B}" destId="{73560246-69CE-487F-81CF-3F024160DC33}" srcOrd="0" destOrd="0" presId="urn:microsoft.com/office/officeart/2005/8/layout/radial4"/>
    <dgm:cxn modelId="{7A96AD38-688C-4936-B61F-40F26B681A78}" type="presOf" srcId="{E60F77FB-96C1-43B2-BEB4-0E32E702A31E}" destId="{2FC9F576-058E-4FB4-8CEE-5C03C75F68D7}" srcOrd="0" destOrd="0" presId="urn:microsoft.com/office/officeart/2005/8/layout/radial4"/>
    <dgm:cxn modelId="{4017FC2D-612B-4194-8357-4EB8D03F1F51}" type="presOf" srcId="{DCF043B8-4FB0-45C7-9EB0-37A3CBC5F635}" destId="{D82CA8DC-8DE7-4495-9E05-40B7A27B1EF0}" srcOrd="0" destOrd="0" presId="urn:microsoft.com/office/officeart/2005/8/layout/radial4"/>
    <dgm:cxn modelId="{44D007DF-8FF4-4DFE-BD81-D5F279799C73}" type="presOf" srcId="{BB20D317-0B0D-4551-B1FB-817A6B02D520}" destId="{4C6B29F3-4AF6-4CA3-9690-E6186011D200}" srcOrd="0" destOrd="0" presId="urn:microsoft.com/office/officeart/2005/8/layout/radial4"/>
    <dgm:cxn modelId="{3AE04AD8-9929-4FDB-8865-7E99E8E716EA}" srcId="{AF8F96A4-5B84-4CB1-BD80-A2D57E56D7EF}" destId="{CC5F9504-10B9-4759-A406-20AAC606BCE9}" srcOrd="1" destOrd="0" parTransId="{DCF043B8-4FB0-45C7-9EB0-37A3CBC5F635}" sibTransId="{0FC608E8-6E0C-44D8-BD80-D71FB49963FA}"/>
    <dgm:cxn modelId="{8D446307-7AA7-4E90-A5AE-9F9EAFD72BFF}" srcId="{AF8F96A4-5B84-4CB1-BD80-A2D57E56D7EF}" destId="{AE9B3397-C95A-4D75-8BA5-3F0B5DF0667B}" srcOrd="2" destOrd="0" parTransId="{BB20D317-0B0D-4551-B1FB-817A6B02D520}" sibTransId="{3C2701E2-22B6-4F94-B961-A042E5F2C03F}"/>
    <dgm:cxn modelId="{EC593ADA-0998-47F3-ABB1-7994EA895777}" srcId="{AF8F96A4-5B84-4CB1-BD80-A2D57E56D7EF}" destId="{17AB8F34-4CB1-4CE9-A807-011B80E6E4F3}" srcOrd="0" destOrd="0" parTransId="{E60F77FB-96C1-43B2-BEB4-0E32E702A31E}" sibTransId="{EEC71F57-6B9E-49AF-BD68-90BF99BC4578}"/>
    <dgm:cxn modelId="{506B15F6-42FE-460F-B4FB-015D51CAC63C}" type="presOf" srcId="{AF8F96A4-5B84-4CB1-BD80-A2D57E56D7EF}" destId="{BE7025AD-6A51-4A9A-886D-A55C04783B93}" srcOrd="0" destOrd="0" presId="urn:microsoft.com/office/officeart/2005/8/layout/radial4"/>
    <dgm:cxn modelId="{7B4CFCBC-18ED-4BB4-B68A-1DFC76D71B28}" srcId="{1BDD21EE-4154-47AB-B3C6-BAD94120B8DD}" destId="{AF8F96A4-5B84-4CB1-BD80-A2D57E56D7EF}" srcOrd="0" destOrd="0" parTransId="{A63D39BF-7952-4939-8BE1-B9D0C5D557D5}" sibTransId="{9A844AA6-B493-4D11-979E-44FF6A114F6F}"/>
    <dgm:cxn modelId="{39A625CC-9EC4-4A7D-92DE-B77E2541F3C5}" type="presOf" srcId="{1BDD21EE-4154-47AB-B3C6-BAD94120B8DD}" destId="{5EDB2AC2-6CCA-4414-A58E-51674FA1E033}" srcOrd="0" destOrd="0" presId="urn:microsoft.com/office/officeart/2005/8/layout/radial4"/>
    <dgm:cxn modelId="{80F4AFC7-96E3-4FCB-B777-9471FE4D25BC}" type="presParOf" srcId="{5EDB2AC2-6CCA-4414-A58E-51674FA1E033}" destId="{BE7025AD-6A51-4A9A-886D-A55C04783B93}" srcOrd="0" destOrd="0" presId="urn:microsoft.com/office/officeart/2005/8/layout/radial4"/>
    <dgm:cxn modelId="{39F33202-279F-4D4C-B712-4ADFCE2EE3A0}" type="presParOf" srcId="{5EDB2AC2-6CCA-4414-A58E-51674FA1E033}" destId="{2FC9F576-058E-4FB4-8CEE-5C03C75F68D7}" srcOrd="1" destOrd="0" presId="urn:microsoft.com/office/officeart/2005/8/layout/radial4"/>
    <dgm:cxn modelId="{12517277-6C1A-424D-BEF1-2477D550DAA3}" type="presParOf" srcId="{5EDB2AC2-6CCA-4414-A58E-51674FA1E033}" destId="{EA8A2B11-6CC0-4932-9C22-3A8AF2CAD343}" srcOrd="2" destOrd="0" presId="urn:microsoft.com/office/officeart/2005/8/layout/radial4"/>
    <dgm:cxn modelId="{D20D898A-5592-471C-B93C-BA600A034553}" type="presParOf" srcId="{5EDB2AC2-6CCA-4414-A58E-51674FA1E033}" destId="{D82CA8DC-8DE7-4495-9E05-40B7A27B1EF0}" srcOrd="3" destOrd="0" presId="urn:microsoft.com/office/officeart/2005/8/layout/radial4"/>
    <dgm:cxn modelId="{BF1D4C8C-0F6B-4F8F-9CF2-0DE66A95DD65}" type="presParOf" srcId="{5EDB2AC2-6CCA-4414-A58E-51674FA1E033}" destId="{A441460A-2A75-46E9-8293-B416234AA0B3}" srcOrd="4" destOrd="0" presId="urn:microsoft.com/office/officeart/2005/8/layout/radial4"/>
    <dgm:cxn modelId="{C220C036-3DD7-4BB6-B47B-588F1C997507}" type="presParOf" srcId="{5EDB2AC2-6CCA-4414-A58E-51674FA1E033}" destId="{4C6B29F3-4AF6-4CA3-9690-E6186011D200}" srcOrd="5" destOrd="0" presId="urn:microsoft.com/office/officeart/2005/8/layout/radial4"/>
    <dgm:cxn modelId="{CBC43304-3A70-4E15-954A-08F7913A14A7}" type="presParOf" srcId="{5EDB2AC2-6CCA-4414-A58E-51674FA1E033}" destId="{73560246-69CE-487F-81CF-3F024160DC3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97E2A3-AAEE-47A9-A774-1C1B797E846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54CE2B7-40CB-4B00-B242-B126A4509058}">
      <dgm:prSet phldrT="[Texto]"/>
      <dgm:spPr/>
      <dgm:t>
        <a:bodyPr/>
        <a:lstStyle/>
        <a:p>
          <a:r>
            <a:rPr lang="pt-BR" dirty="0" smtClean="0"/>
            <a:t>MEI</a:t>
          </a:r>
          <a:endParaRPr lang="pt-BR" dirty="0"/>
        </a:p>
      </dgm:t>
    </dgm:pt>
    <dgm:pt modelId="{3D448588-86B1-4920-A337-D8084896CC7B}" type="parTrans" cxnId="{2C227AEF-EC48-4BF7-9D86-FBC5D69F2BCD}">
      <dgm:prSet/>
      <dgm:spPr/>
      <dgm:t>
        <a:bodyPr/>
        <a:lstStyle/>
        <a:p>
          <a:endParaRPr lang="pt-BR"/>
        </a:p>
      </dgm:t>
    </dgm:pt>
    <dgm:pt modelId="{39337612-2719-450E-AB83-3175CDED86AE}" type="sibTrans" cxnId="{2C227AEF-EC48-4BF7-9D86-FBC5D69F2BCD}">
      <dgm:prSet/>
      <dgm:spPr/>
      <dgm:t>
        <a:bodyPr/>
        <a:lstStyle/>
        <a:p>
          <a:endParaRPr lang="pt-BR"/>
        </a:p>
      </dgm:t>
    </dgm:pt>
    <dgm:pt modelId="{78A412B1-3AA2-459B-990B-3096CCF36689}">
      <dgm:prSet phldrT="[Texto]"/>
      <dgm:spPr/>
      <dgm:t>
        <a:bodyPr/>
        <a:lstStyle/>
        <a:p>
          <a:r>
            <a:rPr lang="pt-BR" dirty="0" smtClean="0"/>
            <a:t>R$44 INSS</a:t>
          </a:r>
          <a:endParaRPr lang="pt-BR" dirty="0"/>
        </a:p>
      </dgm:t>
    </dgm:pt>
    <dgm:pt modelId="{4435CA92-9590-4F15-A76A-2A8A1B938875}" type="parTrans" cxnId="{A3694CC4-5D4D-4F58-9278-6CCEB6BF51E6}">
      <dgm:prSet/>
      <dgm:spPr/>
      <dgm:t>
        <a:bodyPr/>
        <a:lstStyle/>
        <a:p>
          <a:endParaRPr lang="pt-BR"/>
        </a:p>
      </dgm:t>
    </dgm:pt>
    <dgm:pt modelId="{F211F466-84A2-4559-95A8-7F403418AD4F}" type="sibTrans" cxnId="{A3694CC4-5D4D-4F58-9278-6CCEB6BF51E6}">
      <dgm:prSet/>
      <dgm:spPr/>
      <dgm:t>
        <a:bodyPr/>
        <a:lstStyle/>
        <a:p>
          <a:endParaRPr lang="pt-BR"/>
        </a:p>
      </dgm:t>
    </dgm:pt>
    <dgm:pt modelId="{DD4B8CCE-BD4F-4AE2-B098-DF1996BC6875}">
      <dgm:prSet phldrT="[Texto]"/>
      <dgm:spPr/>
      <dgm:t>
        <a:bodyPr/>
        <a:lstStyle/>
        <a:p>
          <a:r>
            <a:rPr lang="pt-BR" dirty="0" smtClean="0"/>
            <a:t>R$5 ISS</a:t>
          </a:r>
          <a:endParaRPr lang="pt-BR" dirty="0"/>
        </a:p>
      </dgm:t>
    </dgm:pt>
    <dgm:pt modelId="{F605F8D2-818A-4C89-8707-C23E83A27DA3}" type="parTrans" cxnId="{7C69F8B0-B546-414C-9927-4F7E7701C13D}">
      <dgm:prSet/>
      <dgm:spPr/>
      <dgm:t>
        <a:bodyPr/>
        <a:lstStyle/>
        <a:p>
          <a:endParaRPr lang="pt-BR"/>
        </a:p>
      </dgm:t>
    </dgm:pt>
    <dgm:pt modelId="{4A9F3D7D-4E88-4758-A805-A3C56EF51239}" type="sibTrans" cxnId="{7C69F8B0-B546-414C-9927-4F7E7701C13D}">
      <dgm:prSet/>
      <dgm:spPr/>
      <dgm:t>
        <a:bodyPr/>
        <a:lstStyle/>
        <a:p>
          <a:endParaRPr lang="pt-BR"/>
        </a:p>
      </dgm:t>
    </dgm:pt>
    <dgm:pt modelId="{5C8AFEE8-72D9-4376-B3F7-FDB03075A522}">
      <dgm:prSet phldrT="[Texto]"/>
      <dgm:spPr/>
      <dgm:t>
        <a:bodyPr/>
        <a:lstStyle/>
        <a:p>
          <a:r>
            <a:rPr lang="pt-BR" dirty="0" smtClean="0"/>
            <a:t>R$1 ICMS</a:t>
          </a:r>
          <a:endParaRPr lang="pt-BR" dirty="0"/>
        </a:p>
      </dgm:t>
    </dgm:pt>
    <dgm:pt modelId="{6C1E97B3-F0D6-425E-93C4-E5EBBE205D02}" type="parTrans" cxnId="{94FD3975-7AC3-4EFA-8741-4408274717D4}">
      <dgm:prSet/>
      <dgm:spPr/>
      <dgm:t>
        <a:bodyPr/>
        <a:lstStyle/>
        <a:p>
          <a:endParaRPr lang="pt-BR"/>
        </a:p>
      </dgm:t>
    </dgm:pt>
    <dgm:pt modelId="{A70A3E87-057F-41E3-8D6F-D5EFD482DAF8}" type="sibTrans" cxnId="{94FD3975-7AC3-4EFA-8741-4408274717D4}">
      <dgm:prSet/>
      <dgm:spPr/>
      <dgm:t>
        <a:bodyPr/>
        <a:lstStyle/>
        <a:p>
          <a:endParaRPr lang="pt-BR"/>
        </a:p>
      </dgm:t>
    </dgm:pt>
    <dgm:pt modelId="{B774AF86-8AC1-4FF0-A15B-B44B386280EE}" type="pres">
      <dgm:prSet presAssocID="{1097E2A3-AAEE-47A9-A774-1C1B797E846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812E087-D168-4732-AD80-14F652EE996D}" type="pres">
      <dgm:prSet presAssocID="{954CE2B7-40CB-4B00-B242-B126A4509058}" presName="centerShape" presStyleLbl="node0" presStyleIdx="0" presStyleCnt="1"/>
      <dgm:spPr/>
      <dgm:t>
        <a:bodyPr/>
        <a:lstStyle/>
        <a:p>
          <a:endParaRPr lang="pt-BR"/>
        </a:p>
      </dgm:t>
    </dgm:pt>
    <dgm:pt modelId="{4C1E47FF-D0FE-4CC4-B017-FBBC032FC921}" type="pres">
      <dgm:prSet presAssocID="{78A412B1-3AA2-459B-990B-3096CCF366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46F971-437C-4781-B2CE-8210E616332D}" type="pres">
      <dgm:prSet presAssocID="{78A412B1-3AA2-459B-990B-3096CCF36689}" presName="dummy" presStyleCnt="0"/>
      <dgm:spPr/>
    </dgm:pt>
    <dgm:pt modelId="{F7087CD1-9B4B-4817-84C9-2351685EBDA1}" type="pres">
      <dgm:prSet presAssocID="{F211F466-84A2-4559-95A8-7F403418AD4F}" presName="sibTrans" presStyleLbl="sibTrans2D1" presStyleIdx="0" presStyleCnt="3"/>
      <dgm:spPr/>
      <dgm:t>
        <a:bodyPr/>
        <a:lstStyle/>
        <a:p>
          <a:endParaRPr lang="pt-BR"/>
        </a:p>
      </dgm:t>
    </dgm:pt>
    <dgm:pt modelId="{57869017-0DB2-4B32-98B9-D5DEEEEF7F71}" type="pres">
      <dgm:prSet presAssocID="{DD4B8CCE-BD4F-4AE2-B098-DF1996BC687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719612-82BC-47FF-810E-330FBEBEAC52}" type="pres">
      <dgm:prSet presAssocID="{DD4B8CCE-BD4F-4AE2-B098-DF1996BC6875}" presName="dummy" presStyleCnt="0"/>
      <dgm:spPr/>
    </dgm:pt>
    <dgm:pt modelId="{1F527C4C-A804-4626-9E1A-993BDB99458A}" type="pres">
      <dgm:prSet presAssocID="{4A9F3D7D-4E88-4758-A805-A3C56EF51239}" presName="sibTrans" presStyleLbl="sibTrans2D1" presStyleIdx="1" presStyleCnt="3"/>
      <dgm:spPr/>
      <dgm:t>
        <a:bodyPr/>
        <a:lstStyle/>
        <a:p>
          <a:endParaRPr lang="pt-BR"/>
        </a:p>
      </dgm:t>
    </dgm:pt>
    <dgm:pt modelId="{C538EB1A-2DEE-4305-83E4-82BE522867D1}" type="pres">
      <dgm:prSet presAssocID="{5C8AFEE8-72D9-4376-B3F7-FDB03075A52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FEE253-BE13-407D-B755-0AB00871FF67}" type="pres">
      <dgm:prSet presAssocID="{5C8AFEE8-72D9-4376-B3F7-FDB03075A522}" presName="dummy" presStyleCnt="0"/>
      <dgm:spPr/>
    </dgm:pt>
    <dgm:pt modelId="{B30982F5-9815-4997-AEB3-3BD85B597C21}" type="pres">
      <dgm:prSet presAssocID="{A70A3E87-057F-41E3-8D6F-D5EFD482DAF8}" presName="sibTrans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94FD3975-7AC3-4EFA-8741-4408274717D4}" srcId="{954CE2B7-40CB-4B00-B242-B126A4509058}" destId="{5C8AFEE8-72D9-4376-B3F7-FDB03075A522}" srcOrd="2" destOrd="0" parTransId="{6C1E97B3-F0D6-425E-93C4-E5EBBE205D02}" sibTransId="{A70A3E87-057F-41E3-8D6F-D5EFD482DAF8}"/>
    <dgm:cxn modelId="{7E2433F3-3062-469F-A20B-9C3141E4E65F}" type="presOf" srcId="{A70A3E87-057F-41E3-8D6F-D5EFD482DAF8}" destId="{B30982F5-9815-4997-AEB3-3BD85B597C21}" srcOrd="0" destOrd="0" presId="urn:microsoft.com/office/officeart/2005/8/layout/radial6"/>
    <dgm:cxn modelId="{7C69F8B0-B546-414C-9927-4F7E7701C13D}" srcId="{954CE2B7-40CB-4B00-B242-B126A4509058}" destId="{DD4B8CCE-BD4F-4AE2-B098-DF1996BC6875}" srcOrd="1" destOrd="0" parTransId="{F605F8D2-818A-4C89-8707-C23E83A27DA3}" sibTransId="{4A9F3D7D-4E88-4758-A805-A3C56EF51239}"/>
    <dgm:cxn modelId="{C8131F31-3FD5-4A5E-A57C-DD52E4494482}" type="presOf" srcId="{1097E2A3-AAEE-47A9-A774-1C1B797E846C}" destId="{B774AF86-8AC1-4FF0-A15B-B44B386280EE}" srcOrd="0" destOrd="0" presId="urn:microsoft.com/office/officeart/2005/8/layout/radial6"/>
    <dgm:cxn modelId="{0F488211-9A9C-4B2D-A671-A414CD7B9032}" type="presOf" srcId="{DD4B8CCE-BD4F-4AE2-B098-DF1996BC6875}" destId="{57869017-0DB2-4B32-98B9-D5DEEEEF7F71}" srcOrd="0" destOrd="0" presId="urn:microsoft.com/office/officeart/2005/8/layout/radial6"/>
    <dgm:cxn modelId="{A3694CC4-5D4D-4F58-9278-6CCEB6BF51E6}" srcId="{954CE2B7-40CB-4B00-B242-B126A4509058}" destId="{78A412B1-3AA2-459B-990B-3096CCF36689}" srcOrd="0" destOrd="0" parTransId="{4435CA92-9590-4F15-A76A-2A8A1B938875}" sibTransId="{F211F466-84A2-4559-95A8-7F403418AD4F}"/>
    <dgm:cxn modelId="{59099EC3-7790-40D3-90A9-4FBADBF2AF89}" type="presOf" srcId="{954CE2B7-40CB-4B00-B242-B126A4509058}" destId="{B812E087-D168-4732-AD80-14F652EE996D}" srcOrd="0" destOrd="0" presId="urn:microsoft.com/office/officeart/2005/8/layout/radial6"/>
    <dgm:cxn modelId="{5663AA8D-51AC-46F6-923A-B3D9A35CEEC2}" type="presOf" srcId="{5C8AFEE8-72D9-4376-B3F7-FDB03075A522}" destId="{C538EB1A-2DEE-4305-83E4-82BE522867D1}" srcOrd="0" destOrd="0" presId="urn:microsoft.com/office/officeart/2005/8/layout/radial6"/>
    <dgm:cxn modelId="{B0264B63-3E3D-4FFD-A44F-4593B670048B}" type="presOf" srcId="{F211F466-84A2-4559-95A8-7F403418AD4F}" destId="{F7087CD1-9B4B-4817-84C9-2351685EBDA1}" srcOrd="0" destOrd="0" presId="urn:microsoft.com/office/officeart/2005/8/layout/radial6"/>
    <dgm:cxn modelId="{35712014-0F2E-418A-9B37-80BB7D1A238D}" type="presOf" srcId="{78A412B1-3AA2-459B-990B-3096CCF36689}" destId="{4C1E47FF-D0FE-4CC4-B017-FBBC032FC921}" srcOrd="0" destOrd="0" presId="urn:microsoft.com/office/officeart/2005/8/layout/radial6"/>
    <dgm:cxn modelId="{2C227AEF-EC48-4BF7-9D86-FBC5D69F2BCD}" srcId="{1097E2A3-AAEE-47A9-A774-1C1B797E846C}" destId="{954CE2B7-40CB-4B00-B242-B126A4509058}" srcOrd="0" destOrd="0" parTransId="{3D448588-86B1-4920-A337-D8084896CC7B}" sibTransId="{39337612-2719-450E-AB83-3175CDED86AE}"/>
    <dgm:cxn modelId="{E5EEFC2F-2F0C-4A47-A6CF-232061957AA1}" type="presOf" srcId="{4A9F3D7D-4E88-4758-A805-A3C56EF51239}" destId="{1F527C4C-A804-4626-9E1A-993BDB99458A}" srcOrd="0" destOrd="0" presId="urn:microsoft.com/office/officeart/2005/8/layout/radial6"/>
    <dgm:cxn modelId="{60A58931-7AAB-4A9D-9992-F9AC433049F9}" type="presParOf" srcId="{B774AF86-8AC1-4FF0-A15B-B44B386280EE}" destId="{B812E087-D168-4732-AD80-14F652EE996D}" srcOrd="0" destOrd="0" presId="urn:microsoft.com/office/officeart/2005/8/layout/radial6"/>
    <dgm:cxn modelId="{92F5A038-05EB-4ED4-BE6C-30F8DDBAD9ED}" type="presParOf" srcId="{B774AF86-8AC1-4FF0-A15B-B44B386280EE}" destId="{4C1E47FF-D0FE-4CC4-B017-FBBC032FC921}" srcOrd="1" destOrd="0" presId="urn:microsoft.com/office/officeart/2005/8/layout/radial6"/>
    <dgm:cxn modelId="{8BC6CFC6-8526-4D93-8913-1D6BF2E6ECD7}" type="presParOf" srcId="{B774AF86-8AC1-4FF0-A15B-B44B386280EE}" destId="{6946F971-437C-4781-B2CE-8210E616332D}" srcOrd="2" destOrd="0" presId="urn:microsoft.com/office/officeart/2005/8/layout/radial6"/>
    <dgm:cxn modelId="{1557ADFE-4B76-4F18-A4F4-443211BEAB42}" type="presParOf" srcId="{B774AF86-8AC1-4FF0-A15B-B44B386280EE}" destId="{F7087CD1-9B4B-4817-84C9-2351685EBDA1}" srcOrd="3" destOrd="0" presId="urn:microsoft.com/office/officeart/2005/8/layout/radial6"/>
    <dgm:cxn modelId="{9AAE1907-0808-4FC1-8A71-045497E1D932}" type="presParOf" srcId="{B774AF86-8AC1-4FF0-A15B-B44B386280EE}" destId="{57869017-0DB2-4B32-98B9-D5DEEEEF7F71}" srcOrd="4" destOrd="0" presId="urn:microsoft.com/office/officeart/2005/8/layout/radial6"/>
    <dgm:cxn modelId="{21147795-CB0A-4607-9868-13DA66DACBD2}" type="presParOf" srcId="{B774AF86-8AC1-4FF0-A15B-B44B386280EE}" destId="{7F719612-82BC-47FF-810E-330FBEBEAC52}" srcOrd="5" destOrd="0" presId="urn:microsoft.com/office/officeart/2005/8/layout/radial6"/>
    <dgm:cxn modelId="{E3BF3505-B6C5-4972-BCDD-2967D92C796F}" type="presParOf" srcId="{B774AF86-8AC1-4FF0-A15B-B44B386280EE}" destId="{1F527C4C-A804-4626-9E1A-993BDB99458A}" srcOrd="6" destOrd="0" presId="urn:microsoft.com/office/officeart/2005/8/layout/radial6"/>
    <dgm:cxn modelId="{DAC2716C-BB2A-4B05-80B8-03615E1C0204}" type="presParOf" srcId="{B774AF86-8AC1-4FF0-A15B-B44B386280EE}" destId="{C538EB1A-2DEE-4305-83E4-82BE522867D1}" srcOrd="7" destOrd="0" presId="urn:microsoft.com/office/officeart/2005/8/layout/radial6"/>
    <dgm:cxn modelId="{DCAE3B72-8257-4D8C-B71A-0D2FAE01630C}" type="presParOf" srcId="{B774AF86-8AC1-4FF0-A15B-B44B386280EE}" destId="{49FEE253-BE13-407D-B755-0AB00871FF67}" srcOrd="8" destOrd="0" presId="urn:microsoft.com/office/officeart/2005/8/layout/radial6"/>
    <dgm:cxn modelId="{360D96B9-C872-42FD-8EE7-BC2BD4A05C35}" type="presParOf" srcId="{B774AF86-8AC1-4FF0-A15B-B44B386280EE}" destId="{B30982F5-9815-4997-AEB3-3BD85B597C21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816D0-E0CB-4268-9DCD-AD5557A8E1F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ED546-CEF5-4177-AF79-6AF69873D3E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768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2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695D0-98F7-4EEF-8AB7-158A66AC820D}" type="datetimeFigureOut">
              <a:rPr lang="pt-BR" smtClean="0"/>
              <a:pPr/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BD668-574A-4E74-8DEF-8EE4CAF4C7E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.br/url?sa=i&amp;rct=j&amp;q=&amp;esrc=s&amp;frm=1&amp;source=images&amp;cd=&amp;cad=rja&amp;uact=8&amp;ved=0ahUKEwjKsO6xprjJAhWHOpAKHcPLDlMQjRwIBw&amp;url=http://regiaodacampanha.ors.com.br/mapas/mapa-administrativo-municipios-regiao-campanha-rs.html&amp;bvm=bv.108194040,d.Y2I&amp;psig=AFQjCNHNZnrbZu1jImTpZG5l1y9WGsK0nw&amp;ust=144897814002826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hyperlink" Target="http://www.google.com.br/url?sa=i&amp;rct=j&amp;q=&amp;esrc=s&amp;frm=1&amp;source=images&amp;cd=&amp;cad=rja&amp;uact=8&amp;ved=0ahUKEwjC6rTYprjJAhVBKZAKHSdIDlcQjRwIBw&amp;url=http://www.fronteiraoeste.ors.com.br/mapas/mapa-populacional-e-administrativo-municipios-regiao-fronteira-oeste-estado-rs-escala-3.html&amp;psig=AFQjCNGNND1EXdyPizDCWe5X9Nj28dRCag&amp;ust=1448978222839508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66558594"/>
              </p:ext>
            </p:extLst>
          </p:nvPr>
        </p:nvGraphicFramePr>
        <p:xfrm>
          <a:off x="755576" y="2461344"/>
          <a:ext cx="7272808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79512" y="332656"/>
            <a:ext cx="8640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Estratégias para a implementação de um programa de compras com foco nos pequenos negócios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701824"/>
            <a:ext cx="1022513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sz="4000" b="1" dirty="0" smtClean="0">
                <a:solidFill>
                  <a:srgbClr val="FFFF00"/>
                </a:solidFill>
              </a:rPr>
              <a:t>Ganho dos municípios com o Super Simples</a:t>
            </a:r>
            <a:r>
              <a:rPr lang="pt-BR" b="1" i="1" dirty="0" smtClean="0">
                <a:solidFill>
                  <a:srgbClr val="002060"/>
                </a:solidFill>
              </a:rPr>
              <a:t/>
            </a:r>
            <a:br>
              <a:rPr lang="pt-BR" b="1" i="1" dirty="0" smtClean="0">
                <a:solidFill>
                  <a:srgbClr val="002060"/>
                </a:solidFill>
              </a:rPr>
            </a:br>
            <a:endParaRPr lang="pt-BR" dirty="0"/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5635503" y="6309321"/>
            <a:ext cx="18985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1400" b="1" i="1" dirty="0">
                <a:solidFill>
                  <a:srgbClr val="464646"/>
                </a:solidFill>
                <a:latin typeface="+mj-lt"/>
              </a:rPr>
              <a:t>Fonte: Receita Federal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217284"/>
              </p:ext>
            </p:extLst>
          </p:nvPr>
        </p:nvGraphicFramePr>
        <p:xfrm>
          <a:off x="2240427" y="4687399"/>
          <a:ext cx="5620849" cy="1117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392"/>
                <a:gridCol w="1136850"/>
                <a:gridCol w="1061830"/>
                <a:gridCol w="1125308"/>
                <a:gridCol w="1148469"/>
              </a:tblGrid>
              <a:tr h="346601">
                <a:tc>
                  <a:txBody>
                    <a:bodyPr/>
                    <a:lstStyle/>
                    <a:p>
                      <a:pPr algn="l"/>
                      <a:r>
                        <a:rPr lang="pt-BR" sz="1500" i="1" dirty="0" smtClean="0">
                          <a:latin typeface="+mj-lt"/>
                        </a:rPr>
                        <a:t>Acumulado</a:t>
                      </a:r>
                      <a:endParaRPr lang="pt-BR" sz="1500" i="1" dirty="0">
                        <a:latin typeface="+mj-lt"/>
                      </a:endParaRPr>
                    </a:p>
                  </a:txBody>
                  <a:tcPr marL="78889" marR="78889" marT="42732" marB="42732"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i="1" dirty="0" smtClean="0">
                          <a:latin typeface="+mj-lt"/>
                        </a:rPr>
                        <a:t>Total</a:t>
                      </a:r>
                      <a:endParaRPr lang="pt-BR" sz="1500" i="1" dirty="0">
                        <a:latin typeface="+mj-lt"/>
                      </a:endParaRPr>
                    </a:p>
                  </a:txBody>
                  <a:tcPr marL="78889" marR="78889" marT="42732" marB="42732"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i="1" dirty="0" smtClean="0">
                          <a:latin typeface="+mj-lt"/>
                        </a:rPr>
                        <a:t>União</a:t>
                      </a:r>
                      <a:endParaRPr lang="pt-BR" sz="1500" i="1" dirty="0">
                        <a:latin typeface="+mj-lt"/>
                      </a:endParaRPr>
                    </a:p>
                  </a:txBody>
                  <a:tcPr marL="78889" marR="78889" marT="42732" marB="42732"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i="1" dirty="0" smtClean="0">
                          <a:latin typeface="+mj-lt"/>
                        </a:rPr>
                        <a:t>Estados</a:t>
                      </a:r>
                      <a:endParaRPr lang="pt-BR" sz="1500" i="1" dirty="0">
                        <a:latin typeface="+mj-lt"/>
                      </a:endParaRPr>
                    </a:p>
                  </a:txBody>
                  <a:tcPr marL="78889" marR="78889" marT="42732" marB="42732"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i="1" dirty="0" smtClean="0">
                          <a:latin typeface="+mj-lt"/>
                        </a:rPr>
                        <a:t>Municípios</a:t>
                      </a:r>
                      <a:endParaRPr lang="pt-BR" sz="1500" i="1" dirty="0">
                        <a:latin typeface="+mj-lt"/>
                      </a:endParaRPr>
                    </a:p>
                  </a:txBody>
                  <a:tcPr marL="78889" marR="78889" marT="42732" marB="42732">
                    <a:solidFill>
                      <a:srgbClr val="DECC12"/>
                    </a:solidFill>
                  </a:tcPr>
                </a:tc>
              </a:tr>
              <a:tr h="769169">
                <a:tc>
                  <a:txBody>
                    <a:bodyPr/>
                    <a:lstStyle/>
                    <a:p>
                      <a:pPr algn="l"/>
                      <a:r>
                        <a:rPr lang="pt-BR" sz="1500" b="0" i="1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Agosto</a:t>
                      </a:r>
                      <a:r>
                        <a:rPr lang="pt-BR" sz="1500" b="0" i="1" baseline="0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 </a:t>
                      </a:r>
                      <a:r>
                        <a:rPr lang="pt-BR" sz="1500" b="1" i="1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2007 </a:t>
                      </a:r>
                      <a:r>
                        <a:rPr lang="pt-BR" sz="1500" b="0" i="1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a Maio de </a:t>
                      </a:r>
                      <a:r>
                        <a:rPr lang="pt-BR" sz="1500" b="1" i="1" kern="1200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2016</a:t>
                      </a:r>
                    </a:p>
                  </a:txBody>
                  <a:tcPr marL="78889" marR="78889" marT="42732" marB="4273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Verdana" pitchFamily="34" charset="0"/>
                          <a:cs typeface="Arial Narrow"/>
                        </a:rPr>
                        <a:t>R$ 398,60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 marL="78889" marR="78889" marT="42732" marB="42732">
                    <a:solidFill>
                      <a:srgbClr val="0064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i="1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R$ 301,06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1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 marL="78889" marR="78889" marT="42732" marB="4273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i="1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R$ 64,50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1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 marL="78889" marR="78889" marT="42732" marB="4273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i="1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R$ 32,50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1" dirty="0" smtClean="0">
                          <a:solidFill>
                            <a:schemeClr val="bg1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 marL="78889" marR="78889" marT="42732" marB="42732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854768"/>
              </p:ext>
            </p:extLst>
          </p:nvPr>
        </p:nvGraphicFramePr>
        <p:xfrm>
          <a:off x="2234510" y="1832045"/>
          <a:ext cx="5649858" cy="2802544"/>
        </p:xfrm>
        <a:graphic>
          <a:graphicData uri="http://schemas.openxmlformats.org/drawingml/2006/table">
            <a:tbl>
              <a:tblPr/>
              <a:tblGrid>
                <a:gridCol w="1179641"/>
                <a:gridCol w="1117554"/>
                <a:gridCol w="1055468"/>
                <a:gridCol w="1117554"/>
                <a:gridCol w="1179641"/>
              </a:tblGrid>
              <a:tr h="258012">
                <a:tc>
                  <a:txBody>
                    <a:bodyPr/>
                    <a:lstStyle/>
                    <a:p>
                      <a:pPr algn="l" fontAlgn="t"/>
                      <a:r>
                        <a:rPr lang="pt-BR" sz="1500" b="1" i="1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 Total </a:t>
                      </a:r>
                      <a:endParaRPr lang="pt-BR" sz="1500" b="1" i="1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 União </a:t>
                      </a:r>
                      <a:endParaRPr lang="pt-BR" sz="1500" b="1" i="1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 Estados </a:t>
                      </a:r>
                      <a:endParaRPr lang="pt-BR" sz="1500" b="1" i="1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 Municípios </a:t>
                      </a:r>
                      <a:endParaRPr lang="pt-BR" sz="1500" b="1" i="1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C12"/>
                    </a:solidFill>
                  </a:tcPr>
                </a:tc>
              </a:tr>
              <a:tr h="258012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2007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R$ 8,38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R$ 6,04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</a:t>
                      </a:r>
                      <a:r>
                        <a:rPr lang="pt-BR" sz="1500" b="1" i="1" u="none" strike="noStrike" dirty="0" smtClean="0">
                          <a:solidFill>
                            <a:srgbClr val="0064C7"/>
                          </a:solidFill>
                          <a:latin typeface="Calibri"/>
                        </a:rPr>
                        <a:t>1,78</a:t>
                      </a:r>
                    </a:p>
                    <a:p>
                      <a:pPr algn="l" rtl="0" fontAlgn="t"/>
                      <a:r>
                        <a:rPr lang="pt-BR" sz="1500" b="1" i="1" u="none" strike="noStrike" dirty="0" smtClean="0">
                          <a:solidFill>
                            <a:srgbClr val="0064C7"/>
                          </a:solidFill>
                          <a:latin typeface="Calibri"/>
                        </a:rPr>
                        <a:t> </a:t>
                      </a:r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>
                          <a:solidFill>
                            <a:srgbClr val="0064C7"/>
                          </a:solidFill>
                          <a:latin typeface="Calibri"/>
                        </a:rPr>
                        <a:t>R$ 541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58012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(</a:t>
                      </a:r>
                      <a:r>
                        <a:rPr lang="pt-BR" sz="1500" b="0" i="1" u="none" strike="noStrike" dirty="0" err="1">
                          <a:solidFill>
                            <a:srgbClr val="454647"/>
                          </a:solidFill>
                          <a:latin typeface="Calibri"/>
                        </a:rPr>
                        <a:t>ago</a:t>
                      </a:r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-dez)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>
                          <a:solidFill>
                            <a:srgbClr val="454647"/>
                          </a:solidFill>
                          <a:latin typeface="Calibri"/>
                        </a:rPr>
                        <a:t>milhões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49115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>
                          <a:solidFill>
                            <a:srgbClr val="0064C7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R$ 46,50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R$ 35,20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R$ 7,49 </a:t>
                      </a:r>
                      <a:endParaRPr lang="pt-BR" sz="1500" b="1" i="1" u="none" strike="noStrike" dirty="0" smtClean="0">
                        <a:solidFill>
                          <a:srgbClr val="0064C7"/>
                        </a:solidFill>
                        <a:latin typeface="Calibri"/>
                      </a:endParaRPr>
                    </a:p>
                    <a:p>
                      <a:pPr algn="l" rtl="0" fontAlgn="t"/>
                      <a:r>
                        <a:rPr lang="pt-BR" sz="1500" b="0" i="1" u="none" strike="noStrike" dirty="0" smtClean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R$ 3,75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8012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>
                          <a:solidFill>
                            <a:srgbClr val="454647"/>
                          </a:solidFill>
                          <a:latin typeface="Calibri"/>
                        </a:rPr>
                        <a:t>(jan-dez)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115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R$ 54,38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R$ 41,40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R$ 8,55</a:t>
                      </a:r>
                      <a:r>
                        <a:rPr lang="pt-BR" sz="1500" b="0" i="1" u="none" strike="noStrike" dirty="0">
                          <a:solidFill>
                            <a:srgbClr val="7F7F7F"/>
                          </a:solidFill>
                          <a:latin typeface="Calibri"/>
                        </a:rPr>
                        <a:t> </a:t>
                      </a:r>
                      <a:endParaRPr lang="pt-BR" sz="1500" b="0" i="1" u="none" strike="noStrike" dirty="0" smtClean="0">
                        <a:solidFill>
                          <a:srgbClr val="7F7F7F"/>
                        </a:solidFill>
                        <a:latin typeface="Calibri"/>
                      </a:endParaRPr>
                    </a:p>
                    <a:p>
                      <a:pPr algn="l" rtl="0" fontAlgn="t"/>
                      <a:r>
                        <a:rPr lang="pt-BR" sz="1500" b="0" i="1" u="none" strike="noStrike" dirty="0" smtClean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</a:t>
                      </a:r>
                      <a:r>
                        <a:rPr lang="pt-BR" sz="1500" b="1" i="1" u="none" strike="noStrike" dirty="0" smtClean="0">
                          <a:solidFill>
                            <a:srgbClr val="0064C7"/>
                          </a:solidFill>
                          <a:latin typeface="Calibri"/>
                        </a:rPr>
                        <a:t>4,40   </a:t>
                      </a:r>
                      <a:r>
                        <a:rPr lang="pt-BR" sz="1500" b="0" i="1" u="none" strike="noStrike" dirty="0" smtClean="0">
                          <a:solidFill>
                            <a:srgbClr val="7F7F7F"/>
                          </a:solidFill>
                          <a:latin typeface="Calibri"/>
                        </a:rPr>
                        <a:t> </a:t>
                      </a:r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8012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(</a:t>
                      </a:r>
                      <a:r>
                        <a:rPr lang="pt-BR" sz="1500" b="0" i="1" u="none" strike="noStrike" dirty="0" err="1">
                          <a:solidFill>
                            <a:srgbClr val="454647"/>
                          </a:solidFill>
                          <a:latin typeface="Calibri"/>
                        </a:rPr>
                        <a:t>jan-dez</a:t>
                      </a:r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9115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R$ 61,98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R$ 47,34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R$ 9,47</a:t>
                      </a:r>
                      <a:r>
                        <a:rPr lang="pt-BR" sz="1500" b="0" i="1" u="none" strike="noStrike" dirty="0">
                          <a:solidFill>
                            <a:srgbClr val="7F7F7F"/>
                          </a:solidFill>
                          <a:latin typeface="Calibri"/>
                        </a:rPr>
                        <a:t> </a:t>
                      </a:r>
                      <a:r>
                        <a:rPr lang="pt-BR" sz="1500" b="0" i="1" u="none" strike="noStrike" dirty="0" smtClean="0">
                          <a:solidFill>
                            <a:srgbClr val="7F7F7F"/>
                          </a:solidFill>
                          <a:latin typeface="Calibri"/>
                        </a:rPr>
                        <a:t> </a:t>
                      </a:r>
                      <a:r>
                        <a:rPr lang="pt-BR" sz="1500" b="0" i="1" u="none" strike="noStrike" dirty="0" smtClean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R$ 5,17</a:t>
                      </a:r>
                      <a:r>
                        <a:rPr lang="pt-BR" sz="1500" b="0" i="1" u="none" strike="noStrike" dirty="0">
                          <a:solidFill>
                            <a:srgbClr val="7F7F7F"/>
                          </a:solidFill>
                          <a:latin typeface="Calibri"/>
                        </a:rPr>
                        <a:t> </a:t>
                      </a:r>
                      <a:r>
                        <a:rPr lang="pt-BR" sz="1500" b="0" i="1" u="none" strike="noStrike" dirty="0" smtClean="0">
                          <a:solidFill>
                            <a:srgbClr val="7F7F7F"/>
                          </a:solidFill>
                          <a:latin typeface="Calibri"/>
                        </a:rPr>
                        <a:t>   </a:t>
                      </a:r>
                      <a:r>
                        <a:rPr lang="pt-BR" sz="1500" b="0" i="1" u="none" strike="noStrike" dirty="0" smtClean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8012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(</a:t>
                      </a:r>
                      <a:r>
                        <a:rPr lang="pt-BR" sz="1500" b="0" i="1" u="none" strike="noStrike" dirty="0" err="1">
                          <a:solidFill>
                            <a:srgbClr val="454647"/>
                          </a:solidFill>
                          <a:latin typeface="Calibri"/>
                        </a:rPr>
                        <a:t>jan-dez</a:t>
                      </a:r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9115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</a:t>
                      </a:r>
                      <a:r>
                        <a:rPr lang="pt-BR" sz="1500" b="1" i="1" u="none" strike="noStrike" dirty="0" smtClean="0">
                          <a:solidFill>
                            <a:srgbClr val="0064C7"/>
                          </a:solidFill>
                          <a:latin typeface="Calibri"/>
                        </a:rPr>
                        <a:t>69,50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</a:t>
                      </a:r>
                      <a:r>
                        <a:rPr lang="pt-BR" sz="1500" b="1" i="1" u="none" strike="noStrike" dirty="0" smtClean="0">
                          <a:solidFill>
                            <a:srgbClr val="0064C7"/>
                          </a:solidFill>
                          <a:latin typeface="Calibri"/>
                        </a:rPr>
                        <a:t>53,20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R$ </a:t>
                      </a:r>
                      <a:r>
                        <a:rPr lang="pt-BR" sz="1500" b="1" i="1" u="none" strike="noStrike" dirty="0" smtClean="0">
                          <a:solidFill>
                            <a:srgbClr val="0064C7"/>
                          </a:solidFill>
                          <a:latin typeface="Calibri"/>
                        </a:rPr>
                        <a:t>9,80 </a:t>
                      </a:r>
                      <a:r>
                        <a:rPr lang="pt-BR" sz="1500" b="0" i="1" u="none" strike="noStrike" dirty="0" smtClean="0">
                          <a:solidFill>
                            <a:srgbClr val="7F7F7F"/>
                          </a:solidFill>
                          <a:latin typeface="Calibri"/>
                        </a:rPr>
                        <a:t> </a:t>
                      </a:r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pt-BR" sz="1500" b="1" i="1" u="none" strike="noStrike" dirty="0">
                          <a:solidFill>
                            <a:srgbClr val="0064C7"/>
                          </a:solidFill>
                          <a:latin typeface="Calibri"/>
                        </a:rPr>
                        <a:t>R</a:t>
                      </a:r>
                      <a:r>
                        <a:rPr lang="pt-BR" sz="1500" b="1" i="1" u="none" strike="noStrike">
                          <a:solidFill>
                            <a:srgbClr val="0064C7"/>
                          </a:solidFill>
                          <a:latin typeface="Calibri"/>
                        </a:rPr>
                        <a:t>$ </a:t>
                      </a:r>
                      <a:r>
                        <a:rPr lang="pt-BR" sz="1500" b="1" i="1" u="none" strike="noStrike" smtClean="0">
                          <a:solidFill>
                            <a:srgbClr val="0064C7"/>
                          </a:solidFill>
                          <a:latin typeface="Calibri"/>
                        </a:rPr>
                        <a:t>6,50</a:t>
                      </a:r>
                      <a:r>
                        <a:rPr lang="pt-BR" sz="1500" b="0" i="1" u="none" strike="noStrike" smtClean="0">
                          <a:solidFill>
                            <a:srgbClr val="7F7F7F"/>
                          </a:solidFill>
                          <a:latin typeface="Calibri"/>
                        </a:rPr>
                        <a:t>    </a:t>
                      </a:r>
                      <a:r>
                        <a:rPr lang="pt-BR" sz="1500" b="0" i="1" u="none" strike="noStrike" dirty="0" smtClean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  <a:endParaRPr lang="pt-BR" sz="1500" b="1" i="1" u="none" strike="noStrike" dirty="0">
                        <a:solidFill>
                          <a:srgbClr val="0064C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8012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(</a:t>
                      </a:r>
                      <a:r>
                        <a:rPr lang="pt-BR" sz="1500" b="0" i="1" u="none" strike="noStrike" dirty="0" err="1" smtClean="0">
                          <a:solidFill>
                            <a:srgbClr val="454647"/>
                          </a:solidFill>
                          <a:latin typeface="Calibri"/>
                        </a:rPr>
                        <a:t>jan</a:t>
                      </a:r>
                      <a:r>
                        <a:rPr lang="pt-BR" sz="1500" b="0" i="1" u="none" strike="noStrike" dirty="0" smtClean="0">
                          <a:solidFill>
                            <a:srgbClr val="454647"/>
                          </a:solidFill>
                          <a:latin typeface="Calibri"/>
                        </a:rPr>
                        <a:t>-dez)</a:t>
                      </a:r>
                      <a:endParaRPr lang="pt-BR" sz="1500" b="0" i="1" u="none" strike="noStrike" dirty="0">
                        <a:solidFill>
                          <a:srgbClr val="454647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500" b="0" i="1" u="none" strike="noStrike" dirty="0">
                          <a:solidFill>
                            <a:srgbClr val="454647"/>
                          </a:solidFill>
                          <a:latin typeface="Calibri"/>
                        </a:rPr>
                        <a:t>bilhões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6444208" y="1628800"/>
            <a:ext cx="1584176" cy="4464496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b="1" dirty="0" smtClean="0">
                <a:solidFill>
                  <a:srgbClr val="FFFF00"/>
                </a:solidFill>
              </a:rPr>
              <a:t>Atendimento ao cidadão empreendedor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3287886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Sala do empreendedor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27784" y="1312307"/>
            <a:ext cx="139493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0" dirty="0" smtClean="0">
                <a:solidFill>
                  <a:schemeClr val="bg1"/>
                </a:solidFill>
              </a:rPr>
              <a:t>{</a:t>
            </a:r>
            <a:endParaRPr lang="pt-BR" sz="30000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2636912"/>
            <a:ext cx="4824536" cy="2677656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</a:rPr>
              <a:t>Interface única com o cidadão empreendedor;</a:t>
            </a:r>
          </a:p>
          <a:p>
            <a:pPr>
              <a:buFont typeface="Arial" pitchFamily="34" charset="0"/>
              <a:buChar char="•"/>
            </a:pPr>
            <a:endParaRPr lang="pt-BR" sz="28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</a:rPr>
              <a:t>Hub de oferta de serviços da prefeitura e de parceiros para os pequenos negócios;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b="1" dirty="0" smtClean="0">
                <a:solidFill>
                  <a:srgbClr val="FFFF00"/>
                </a:solidFill>
              </a:rPr>
              <a:t>Agente de desenvolvimento</a:t>
            </a:r>
            <a:endParaRPr lang="pt-BR" b="1" dirty="0">
              <a:solidFill>
                <a:srgbClr val="FFFF00"/>
              </a:solidFill>
            </a:endParaRPr>
          </a:p>
        </p:txBody>
      </p:sp>
      <p:graphicFrame>
        <p:nvGraphicFramePr>
          <p:cNvPr id="8" name="Diagrama 7"/>
          <p:cNvGraphicFramePr/>
          <p:nvPr/>
        </p:nvGraphicFramePr>
        <p:xfrm>
          <a:off x="395536" y="1628800"/>
          <a:ext cx="820891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323528" y="5085184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FF00"/>
                </a:solidFill>
              </a:rPr>
              <a:t>Articulador do desenvolvimento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263680" y="5085184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FF00"/>
                </a:solidFill>
              </a:rPr>
              <a:t>Embaixador da Lei Geral</a:t>
            </a:r>
            <a:endParaRPr lang="pt-B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Dinamização da economia local</a:t>
            </a:r>
            <a:endParaRPr lang="pt-B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67544" y="0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Redução da informalidade e geração de empregos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822" y="1844824"/>
            <a:ext cx="7885610" cy="454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tângulo 66"/>
          <p:cNvSpPr/>
          <p:nvPr/>
        </p:nvSpPr>
        <p:spPr>
          <a:xfrm>
            <a:off x="467544" y="476672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Inclusão produtiva</a:t>
            </a:r>
            <a:endParaRPr lang="pt-BR" sz="44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8" name="Diagrama 67"/>
          <p:cNvGraphicFramePr/>
          <p:nvPr/>
        </p:nvGraphicFramePr>
        <p:xfrm>
          <a:off x="107504" y="1685032"/>
          <a:ext cx="8064896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3" name="Imagem 72" descr="computer-screen-11995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96202" y="1436303"/>
            <a:ext cx="2640294" cy="2352737"/>
          </a:xfrm>
          <a:prstGeom prst="rect">
            <a:avLst/>
          </a:prstGeom>
        </p:spPr>
      </p:pic>
      <p:sp>
        <p:nvSpPr>
          <p:cNvPr id="74" name="CaixaDeTexto 73"/>
          <p:cNvSpPr txBox="1"/>
          <p:nvPr/>
        </p:nvSpPr>
        <p:spPr>
          <a:xfrm>
            <a:off x="6660232" y="2042845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Formalização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online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 smtClean="0">
                <a:solidFill>
                  <a:srgbClr val="FFFF00"/>
                </a:solidFill>
              </a:rPr>
              <a:t>MEI – Inclusão previdenciária</a:t>
            </a:r>
            <a:endParaRPr lang="pt-BR" b="1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057896" y="2241376"/>
            <a:ext cx="1485900" cy="411163"/>
            <a:chOff x="1248" y="1680"/>
            <a:chExt cx="864" cy="864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1296" y="1727"/>
              <a:ext cx="431" cy="43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1275383" y="2204864"/>
            <a:ext cx="968375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100" dirty="0">
                <a:solidFill>
                  <a:srgbClr val="FFFFFF"/>
                </a:solidFill>
                <a:latin typeface="Arial" pitchFamily="34" charset="0"/>
              </a:rPr>
              <a:t>10 CM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gray">
          <a:xfrm>
            <a:off x="1043608" y="2817639"/>
            <a:ext cx="1485900" cy="393700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3399FF"/>
              </a:gs>
              <a:gs pos="100000">
                <a:srgbClr val="3399FF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1126158" y="2893839"/>
            <a:ext cx="741363" cy="1968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FF">
                  <a:gamma/>
                  <a:tint val="36471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36471"/>
                  <a:invGamma/>
                </a:srgb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gray">
          <a:xfrm>
            <a:off x="1275383" y="2781126"/>
            <a:ext cx="968375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100">
                <a:solidFill>
                  <a:srgbClr val="FFFFFF"/>
                </a:solidFill>
                <a:latin typeface="Arial" pitchFamily="34" charset="0"/>
              </a:rPr>
              <a:t>12 CM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43608" y="3393901"/>
            <a:ext cx="1485900" cy="393700"/>
            <a:chOff x="1248" y="1680"/>
            <a:chExt cx="864" cy="864"/>
          </a:xfrm>
        </p:grpSpPr>
        <p:sp>
          <p:nvSpPr>
            <p:cNvPr id="12" name="AutoShape 11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3BCFA1"/>
                </a:gs>
                <a:gs pos="100000">
                  <a:srgbClr val="3BCFA1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1296" y="1729"/>
              <a:ext cx="431" cy="432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3BCFA1">
                    <a:gamma/>
                    <a:tint val="36471"/>
                    <a:invGamma/>
                  </a:srgbClr>
                </a:gs>
                <a:gs pos="50000">
                  <a:srgbClr val="3BCFA1"/>
                </a:gs>
                <a:gs pos="100000">
                  <a:srgbClr val="3BCFA1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662858" y="2241376"/>
            <a:ext cx="5613400" cy="461963"/>
            <a:chOff x="1728" y="1920"/>
            <a:chExt cx="3264" cy="969"/>
          </a:xfrm>
        </p:grpSpPr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gray">
              <a:xfrm>
                <a:off x="1776" y="1967"/>
                <a:ext cx="431" cy="43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16" name="Text Box 17"/>
            <p:cNvSpPr txBox="1">
              <a:spLocks noChangeArrowheads="1"/>
            </p:cNvSpPr>
            <p:nvPr/>
          </p:nvSpPr>
          <p:spPr bwMode="gray">
            <a:xfrm>
              <a:off x="1920" y="1993"/>
              <a:ext cx="2928" cy="8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200">
                  <a:solidFill>
                    <a:srgbClr val="000000"/>
                  </a:solidFill>
                  <a:latin typeface="Arial" pitchFamily="34" charset="0"/>
                </a:rPr>
                <a:t>Salário Maternidade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648571" y="2817639"/>
            <a:ext cx="5613400" cy="460375"/>
            <a:chOff x="1728" y="1920"/>
            <a:chExt cx="3264" cy="1010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22" name="AutoShape 20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7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CCECFF"/>
                  </a:gs>
                  <a:gs pos="50000">
                    <a:srgbClr val="CCECFF">
                      <a:gamma/>
                      <a:tint val="0"/>
                      <a:invGamma/>
                    </a:srgbClr>
                  </a:gs>
                  <a:gs pos="100000">
                    <a:srgbClr val="CCECFF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gray">
              <a:xfrm>
                <a:off x="1776" y="1969"/>
                <a:ext cx="431" cy="432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21" name="Text Box 22"/>
            <p:cNvSpPr txBox="1">
              <a:spLocks noChangeArrowheads="1"/>
            </p:cNvSpPr>
            <p:nvPr/>
          </p:nvSpPr>
          <p:spPr bwMode="gray">
            <a:xfrm>
              <a:off x="1920" y="1993"/>
              <a:ext cx="2928" cy="9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200" dirty="0" err="1">
                  <a:solidFill>
                    <a:srgbClr val="000000"/>
                  </a:solidFill>
                  <a:latin typeface="Arial" pitchFamily="34" charset="0"/>
                </a:rPr>
                <a:t>Auxílio</a:t>
              </a:r>
              <a:r>
                <a:rPr lang="en-US" sz="22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Arial" pitchFamily="34" charset="0"/>
                </a:rPr>
                <a:t>doença</a:t>
              </a:r>
              <a:endParaRPr lang="en-US" sz="22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2648571" y="3393901"/>
            <a:ext cx="5613400" cy="460375"/>
            <a:chOff x="1728" y="1920"/>
            <a:chExt cx="3264" cy="1010"/>
          </a:xfrm>
        </p:grpSpPr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27" name="AutoShape 25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7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BF5CD"/>
                  </a:gs>
                  <a:gs pos="50000">
                    <a:srgbClr val="DBF5CD">
                      <a:gamma/>
                      <a:tint val="0"/>
                      <a:invGamma/>
                    </a:srgbClr>
                  </a:gs>
                  <a:gs pos="100000">
                    <a:srgbClr val="DBF5CD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gray">
              <a:xfrm>
                <a:off x="1776" y="1969"/>
                <a:ext cx="431" cy="432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26" name="Text Box 27"/>
            <p:cNvSpPr txBox="1">
              <a:spLocks noChangeArrowheads="1"/>
            </p:cNvSpPr>
            <p:nvPr/>
          </p:nvSpPr>
          <p:spPr bwMode="gray">
            <a:xfrm>
              <a:off x="1920" y="1993"/>
              <a:ext cx="2928" cy="9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200">
                  <a:solidFill>
                    <a:srgbClr val="000000"/>
                  </a:solidFill>
                  <a:latin typeface="Arial" pitchFamily="34" charset="0"/>
                </a:rPr>
                <a:t>Aposentadoria por invalidez</a:t>
              </a: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1057896" y="3968576"/>
            <a:ext cx="1485900" cy="412750"/>
            <a:chOff x="1248" y="1680"/>
            <a:chExt cx="864" cy="864"/>
          </a:xfrm>
        </p:grpSpPr>
        <p:sp>
          <p:nvSpPr>
            <p:cNvPr id="30" name="AutoShape 29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1296" y="1727"/>
              <a:ext cx="431" cy="432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32" name="Group 34"/>
          <p:cNvGrpSpPr>
            <a:grpSpLocks/>
          </p:cNvGrpSpPr>
          <p:nvPr/>
        </p:nvGrpSpPr>
        <p:grpSpPr bwMode="auto">
          <a:xfrm>
            <a:off x="1057896" y="4527376"/>
            <a:ext cx="1485900" cy="393700"/>
            <a:chOff x="1248" y="1680"/>
            <a:chExt cx="864" cy="864"/>
          </a:xfrm>
        </p:grpSpPr>
        <p:sp>
          <p:nvSpPr>
            <p:cNvPr id="33" name="AutoShape 35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3BCFA1"/>
                </a:gs>
                <a:gs pos="100000">
                  <a:srgbClr val="3BCFA1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gray">
            <a:xfrm>
              <a:off x="1296" y="1729"/>
              <a:ext cx="431" cy="432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3BCFA1">
                    <a:gamma/>
                    <a:tint val="36471"/>
                    <a:invGamma/>
                  </a:srgbClr>
                </a:gs>
                <a:gs pos="50000">
                  <a:srgbClr val="3BCFA1"/>
                </a:gs>
                <a:gs pos="100000">
                  <a:srgbClr val="3BCFA1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35" name="Text Box 37"/>
          <p:cNvSpPr txBox="1">
            <a:spLocks noChangeArrowheads="1"/>
          </p:cNvSpPr>
          <p:nvPr/>
        </p:nvSpPr>
        <p:spPr bwMode="gray">
          <a:xfrm>
            <a:off x="1256333" y="4490864"/>
            <a:ext cx="1127125" cy="44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100" dirty="0">
                <a:solidFill>
                  <a:srgbClr val="FFFFFF"/>
                </a:solidFill>
                <a:latin typeface="Arial" pitchFamily="34" charset="0"/>
              </a:rPr>
              <a:t>180 CM</a:t>
            </a:r>
          </a:p>
        </p:txBody>
      </p:sp>
      <p:grpSp>
        <p:nvGrpSpPr>
          <p:cNvPr id="36" name="Group 38"/>
          <p:cNvGrpSpPr>
            <a:grpSpLocks/>
          </p:cNvGrpSpPr>
          <p:nvPr/>
        </p:nvGrpSpPr>
        <p:grpSpPr bwMode="auto">
          <a:xfrm>
            <a:off x="2662858" y="3968576"/>
            <a:ext cx="5613400" cy="461963"/>
            <a:chOff x="1728" y="1920"/>
            <a:chExt cx="3264" cy="966"/>
          </a:xfrm>
        </p:grpSpPr>
        <p:grpSp>
          <p:nvGrpSpPr>
            <p:cNvPr id="37" name="Group 39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39" name="AutoShape 40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" name="Freeform 41"/>
              <p:cNvSpPr>
                <a:spLocks/>
              </p:cNvSpPr>
              <p:nvPr/>
            </p:nvSpPr>
            <p:spPr bwMode="gray">
              <a:xfrm>
                <a:off x="1776" y="1966"/>
                <a:ext cx="431" cy="43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38" name="Text Box 42"/>
            <p:cNvSpPr txBox="1">
              <a:spLocks noChangeArrowheads="1"/>
            </p:cNvSpPr>
            <p:nvPr/>
          </p:nvSpPr>
          <p:spPr bwMode="gray">
            <a:xfrm>
              <a:off x="1920" y="1993"/>
              <a:ext cx="2928" cy="8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200">
                  <a:solidFill>
                    <a:srgbClr val="000000"/>
                  </a:solidFill>
                  <a:latin typeface="Arial" pitchFamily="34" charset="0"/>
                </a:rPr>
                <a:t>Aposentadoria por idade</a:t>
              </a:r>
            </a:p>
          </p:txBody>
        </p:sp>
      </p:grpSp>
      <p:grpSp>
        <p:nvGrpSpPr>
          <p:cNvPr id="41" name="Group 48"/>
          <p:cNvGrpSpPr>
            <a:grpSpLocks/>
          </p:cNvGrpSpPr>
          <p:nvPr/>
        </p:nvGrpSpPr>
        <p:grpSpPr bwMode="auto">
          <a:xfrm>
            <a:off x="2662858" y="4527376"/>
            <a:ext cx="5613400" cy="495300"/>
            <a:chOff x="1728" y="1920"/>
            <a:chExt cx="3264" cy="1085"/>
          </a:xfrm>
        </p:grpSpPr>
        <p:grpSp>
          <p:nvGrpSpPr>
            <p:cNvPr id="42" name="Group 49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44" name="AutoShape 50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BF5CD"/>
                  </a:gs>
                  <a:gs pos="50000">
                    <a:srgbClr val="DBF5CD">
                      <a:gamma/>
                      <a:tint val="0"/>
                      <a:invGamma/>
                    </a:srgbClr>
                  </a:gs>
                  <a:gs pos="100000">
                    <a:srgbClr val="DBF5CD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gray">
              <a:xfrm>
                <a:off x="1776" y="1969"/>
                <a:ext cx="431" cy="431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43" name="Text Box 52"/>
            <p:cNvSpPr txBox="1">
              <a:spLocks noChangeArrowheads="1"/>
            </p:cNvSpPr>
            <p:nvPr/>
          </p:nvSpPr>
          <p:spPr bwMode="gray">
            <a:xfrm>
              <a:off x="1920" y="1993"/>
              <a:ext cx="2928" cy="10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200" dirty="0" err="1">
                  <a:solidFill>
                    <a:srgbClr val="000000"/>
                  </a:solidFill>
                  <a:latin typeface="Arial" pitchFamily="34" charset="0"/>
                </a:rPr>
                <a:t>Aposentadoria</a:t>
              </a:r>
              <a:r>
                <a:rPr lang="en-US" sz="2200" dirty="0">
                  <a:solidFill>
                    <a:srgbClr val="000000"/>
                  </a:solidFill>
                  <a:latin typeface="Arial" pitchFamily="34" charset="0"/>
                </a:rPr>
                <a:t> especial</a:t>
              </a:r>
            </a:p>
          </p:txBody>
        </p:sp>
      </p:grpSp>
      <p:grpSp>
        <p:nvGrpSpPr>
          <p:cNvPr id="46" name="Group 53"/>
          <p:cNvGrpSpPr>
            <a:grpSpLocks/>
          </p:cNvGrpSpPr>
          <p:nvPr/>
        </p:nvGrpSpPr>
        <p:grpSpPr bwMode="auto">
          <a:xfrm>
            <a:off x="1072183" y="5103639"/>
            <a:ext cx="1485900" cy="411162"/>
            <a:chOff x="1248" y="1680"/>
            <a:chExt cx="864" cy="864"/>
          </a:xfrm>
        </p:grpSpPr>
        <p:sp>
          <p:nvSpPr>
            <p:cNvPr id="47" name="AutoShape 54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8" name="Freeform 55"/>
            <p:cNvSpPr>
              <a:spLocks/>
            </p:cNvSpPr>
            <p:nvPr/>
          </p:nvSpPr>
          <p:spPr bwMode="gray">
            <a:xfrm>
              <a:off x="1296" y="1727"/>
              <a:ext cx="431" cy="43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49" name="AutoShape 56"/>
          <p:cNvSpPr>
            <a:spLocks noChangeArrowheads="1"/>
          </p:cNvSpPr>
          <p:nvPr/>
        </p:nvSpPr>
        <p:spPr bwMode="gray">
          <a:xfrm>
            <a:off x="1057896" y="5679901"/>
            <a:ext cx="1485900" cy="393700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3399FF"/>
              </a:gs>
              <a:gs pos="100000">
                <a:srgbClr val="3399FF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0" name="Freeform 57"/>
          <p:cNvSpPr>
            <a:spLocks/>
          </p:cNvSpPr>
          <p:nvPr/>
        </p:nvSpPr>
        <p:spPr bwMode="gray">
          <a:xfrm>
            <a:off x="1140446" y="5756101"/>
            <a:ext cx="741362" cy="1968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FF">
                  <a:gamma/>
                  <a:tint val="36471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36471"/>
                  <a:invGamma/>
                </a:srgb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grpSp>
        <p:nvGrpSpPr>
          <p:cNvPr id="51" name="Group 58"/>
          <p:cNvGrpSpPr>
            <a:grpSpLocks/>
          </p:cNvGrpSpPr>
          <p:nvPr/>
        </p:nvGrpSpPr>
        <p:grpSpPr bwMode="auto">
          <a:xfrm>
            <a:off x="2677146" y="5103639"/>
            <a:ext cx="5613400" cy="461962"/>
            <a:chOff x="1728" y="1920"/>
            <a:chExt cx="3264" cy="969"/>
          </a:xfrm>
        </p:grpSpPr>
        <p:grpSp>
          <p:nvGrpSpPr>
            <p:cNvPr id="52" name="Group 59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54" name="AutoShape 60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5" name="Freeform 61"/>
              <p:cNvSpPr>
                <a:spLocks/>
              </p:cNvSpPr>
              <p:nvPr/>
            </p:nvSpPr>
            <p:spPr bwMode="gray">
              <a:xfrm>
                <a:off x="1776" y="1967"/>
                <a:ext cx="431" cy="43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53" name="Text Box 62"/>
            <p:cNvSpPr txBox="1">
              <a:spLocks noChangeArrowheads="1"/>
            </p:cNvSpPr>
            <p:nvPr/>
          </p:nvSpPr>
          <p:spPr bwMode="gray">
            <a:xfrm>
              <a:off x="1920" y="1993"/>
              <a:ext cx="2928" cy="8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200" dirty="0" err="1">
                  <a:solidFill>
                    <a:srgbClr val="000000"/>
                  </a:solidFill>
                  <a:latin typeface="Arial" pitchFamily="34" charset="0"/>
                </a:rPr>
                <a:t>Pensão</a:t>
              </a:r>
              <a:r>
                <a:rPr lang="en-US" sz="22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Arial" pitchFamily="34" charset="0"/>
                </a:rPr>
                <a:t>por</a:t>
              </a:r>
              <a:r>
                <a:rPr lang="en-US" sz="22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Arial" pitchFamily="34" charset="0"/>
                </a:rPr>
                <a:t>morte</a:t>
              </a:r>
              <a:endParaRPr lang="en-US" sz="22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56" name="Group 63"/>
          <p:cNvGrpSpPr>
            <a:grpSpLocks/>
          </p:cNvGrpSpPr>
          <p:nvPr/>
        </p:nvGrpSpPr>
        <p:grpSpPr bwMode="auto">
          <a:xfrm>
            <a:off x="2662858" y="5679901"/>
            <a:ext cx="5613400" cy="460375"/>
            <a:chOff x="1728" y="1920"/>
            <a:chExt cx="3264" cy="1010"/>
          </a:xfrm>
        </p:grpSpPr>
        <p:grpSp>
          <p:nvGrpSpPr>
            <p:cNvPr id="57" name="Group 64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59" name="AutoShape 65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7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CCECFF"/>
                  </a:gs>
                  <a:gs pos="50000">
                    <a:srgbClr val="CCECFF">
                      <a:gamma/>
                      <a:tint val="0"/>
                      <a:invGamma/>
                    </a:srgbClr>
                  </a:gs>
                  <a:gs pos="100000">
                    <a:srgbClr val="CCECFF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0" name="Freeform 66"/>
              <p:cNvSpPr>
                <a:spLocks/>
              </p:cNvSpPr>
              <p:nvPr/>
            </p:nvSpPr>
            <p:spPr bwMode="gray">
              <a:xfrm>
                <a:off x="1776" y="1969"/>
                <a:ext cx="431" cy="432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58" name="Text Box 67"/>
            <p:cNvSpPr txBox="1">
              <a:spLocks noChangeArrowheads="1"/>
            </p:cNvSpPr>
            <p:nvPr/>
          </p:nvSpPr>
          <p:spPr bwMode="gray">
            <a:xfrm>
              <a:off x="1920" y="1993"/>
              <a:ext cx="2928" cy="9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200" dirty="0" err="1">
                  <a:solidFill>
                    <a:srgbClr val="000000"/>
                  </a:solidFill>
                  <a:latin typeface="Arial" pitchFamily="34" charset="0"/>
                </a:rPr>
                <a:t>Auxílio</a:t>
              </a:r>
              <a:r>
                <a:rPr lang="en-US" sz="22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Arial" pitchFamily="34" charset="0"/>
                </a:rPr>
                <a:t>reclusão</a:t>
              </a:r>
              <a:endParaRPr lang="en-US" sz="22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61" name="Text Box 68"/>
          <p:cNvSpPr txBox="1">
            <a:spLocks noChangeArrowheads="1"/>
          </p:cNvSpPr>
          <p:nvPr/>
        </p:nvSpPr>
        <p:spPr bwMode="gray">
          <a:xfrm>
            <a:off x="1275383" y="3349451"/>
            <a:ext cx="968375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100" dirty="0">
                <a:solidFill>
                  <a:srgbClr val="FFFFFF"/>
                </a:solidFill>
                <a:latin typeface="Arial" pitchFamily="34" charset="0"/>
              </a:rPr>
              <a:t>12 CM</a:t>
            </a:r>
          </a:p>
        </p:txBody>
      </p:sp>
      <p:sp>
        <p:nvSpPr>
          <p:cNvPr id="62" name="Text Box 69"/>
          <p:cNvSpPr txBox="1">
            <a:spLocks noChangeArrowheads="1"/>
          </p:cNvSpPr>
          <p:nvPr/>
        </p:nvSpPr>
        <p:spPr bwMode="gray">
          <a:xfrm>
            <a:off x="1202358" y="3932064"/>
            <a:ext cx="1116013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100">
                <a:solidFill>
                  <a:srgbClr val="FFFFFF"/>
                </a:solidFill>
                <a:latin typeface="Arial" pitchFamily="34" charset="0"/>
              </a:rPr>
              <a:t>180 CM</a:t>
            </a:r>
          </a:p>
        </p:txBody>
      </p:sp>
      <p:sp>
        <p:nvSpPr>
          <p:cNvPr id="63" name="Text Box 70"/>
          <p:cNvSpPr txBox="1">
            <a:spLocks noChangeArrowheads="1"/>
          </p:cNvSpPr>
          <p:nvPr/>
        </p:nvSpPr>
        <p:spPr bwMode="gray">
          <a:xfrm>
            <a:off x="1418258" y="5067126"/>
            <a:ext cx="762000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100" dirty="0">
                <a:solidFill>
                  <a:srgbClr val="FFFFFF"/>
                </a:solidFill>
                <a:latin typeface="Arial" pitchFamily="34" charset="0"/>
              </a:rPr>
              <a:t>Zero</a:t>
            </a:r>
          </a:p>
        </p:txBody>
      </p:sp>
      <p:sp>
        <p:nvSpPr>
          <p:cNvPr id="64" name="Text Box 71"/>
          <p:cNvSpPr txBox="1">
            <a:spLocks noChangeArrowheads="1"/>
          </p:cNvSpPr>
          <p:nvPr/>
        </p:nvSpPr>
        <p:spPr bwMode="gray">
          <a:xfrm>
            <a:off x="1418258" y="5637039"/>
            <a:ext cx="762000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100">
                <a:solidFill>
                  <a:srgbClr val="FFFFFF"/>
                </a:solidFill>
                <a:latin typeface="Arial" pitchFamily="34" charset="0"/>
              </a:rPr>
              <a:t>Zero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35" grpId="0"/>
      <p:bldP spid="49" grpId="0" animBg="1"/>
      <p:bldP spid="61" grpId="0"/>
      <p:bldP spid="62" grpId="0"/>
      <p:bldP spid="63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b="1" dirty="0" smtClean="0">
                <a:solidFill>
                  <a:srgbClr val="FFFF00"/>
                </a:solidFill>
              </a:rPr>
              <a:t>Pequenos negócios geram empregos na crise, enquanto grandes empresas fecham postos de trabalho.</a:t>
            </a: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2" y="2767632"/>
            <a:ext cx="8532440" cy="404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6660232" y="3212976"/>
            <a:ext cx="1800200" cy="2016224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b="1" dirty="0" smtClean="0">
                <a:solidFill>
                  <a:srgbClr val="FFFF00"/>
                </a:solidFill>
              </a:rPr>
              <a:t>Como está a Lei Geral no meu município?</a:t>
            </a: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8229600" cy="426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83568" y="620769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http://app.pr.sebrae.com.br/leigeralnacional/Home.do</a:t>
            </a:r>
            <a:endParaRPr lang="pt-BR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384810" y="-1040800"/>
            <a:ext cx="8439150" cy="92704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1202318" y="566611"/>
            <a:ext cx="2891563" cy="2894157"/>
          </a:xfrm>
          <a:prstGeom prst="ellipse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1453402" y="1044514"/>
            <a:ext cx="1593980" cy="1676187"/>
          </a:xfrm>
          <a:prstGeom prst="ellipse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00"/>
              </a:solidFill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1657350" y="1245601"/>
            <a:ext cx="970434" cy="311192"/>
          </a:xfrm>
          <a:prstGeom prst="rect">
            <a:avLst/>
          </a:prstGeom>
          <a:noFill/>
          <a:ln>
            <a:noFill/>
          </a:ln>
        </p:spPr>
        <p:txBody>
          <a:bodyPr lIns="108300" tIns="108300" rIns="108300" bIns="1083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00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quê?</a:t>
            </a:r>
            <a:endParaRPr sz="1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3047382" y="1562601"/>
            <a:ext cx="430350" cy="1079114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>
            <a:defPPr>
              <a:defRPr lang="en-US"/>
            </a:defPPr>
            <a:lvl1pPr>
              <a:spcBef>
                <a:spcPts val="0"/>
              </a:spcBef>
              <a:buNone/>
            </a:lvl1pPr>
          </a:lstStyle>
          <a:p>
            <a:r>
              <a:rPr lang="en" dirty="0">
                <a:solidFill>
                  <a:schemeClr val="accent3"/>
                </a:solidFill>
              </a:rPr>
              <a:t>1</a:t>
            </a:r>
          </a:p>
          <a:p>
            <a:r>
              <a:rPr lang="en" dirty="0">
                <a:solidFill>
                  <a:schemeClr val="accent3"/>
                </a:solidFill>
              </a:rPr>
              <a:t>2</a:t>
            </a:r>
          </a:p>
          <a:p>
            <a:r>
              <a:rPr lang="en" dirty="0">
                <a:solidFill>
                  <a:schemeClr val="accent3"/>
                </a:solidFill>
              </a:rPr>
              <a:t>3</a:t>
            </a:r>
          </a:p>
          <a:p>
            <a:r>
              <a:rPr lang="en" dirty="0">
                <a:solidFill>
                  <a:schemeClr val="accent3"/>
                </a:solidFill>
              </a:rPr>
              <a:t>4</a:t>
            </a:r>
          </a:p>
          <a:p>
            <a:r>
              <a:rPr lang="en" dirty="0">
                <a:solidFill>
                  <a:schemeClr val="accent3"/>
                </a:solidFill>
              </a:rPr>
              <a:t>5</a:t>
            </a:r>
          </a:p>
          <a:p>
            <a:endParaRPr dirty="0">
              <a:solidFill>
                <a:schemeClr val="accent3"/>
              </a:solidFill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1788285" y="1562601"/>
            <a:ext cx="1676699" cy="99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6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Melhorar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6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Ambiente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57350" y="2720701"/>
            <a:ext cx="845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sz="800" dirty="0" smtClean="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</a:t>
            </a:r>
            <a:endParaRPr lang="pt-BR" sz="1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1657350" y="3363568"/>
            <a:ext cx="84582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" sz="800" dirty="0" smtClean="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que?</a:t>
            </a:r>
            <a:endParaRPr lang="pt-BR" sz="100" dirty="0">
              <a:solidFill>
                <a:schemeClr val="accent5"/>
              </a:solidFill>
            </a:endParaRPr>
          </a:p>
        </p:txBody>
      </p:sp>
      <p:sp>
        <p:nvSpPr>
          <p:cNvPr id="24" name="Semicírculos 23"/>
          <p:cNvSpPr/>
          <p:nvPr/>
        </p:nvSpPr>
        <p:spPr>
          <a:xfrm>
            <a:off x="3864705" y="2013689"/>
            <a:ext cx="2994660" cy="2663190"/>
          </a:xfrm>
          <a:prstGeom prst="blockArc">
            <a:avLst>
              <a:gd name="adj1" fmla="val 10982134"/>
              <a:gd name="adj2" fmla="val 18510041"/>
              <a:gd name="adj3" fmla="val 2606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Semicírculos 24"/>
          <p:cNvSpPr/>
          <p:nvPr/>
        </p:nvSpPr>
        <p:spPr>
          <a:xfrm rot="7648752">
            <a:off x="3948206" y="2192833"/>
            <a:ext cx="2994660" cy="2663190"/>
          </a:xfrm>
          <a:prstGeom prst="blockArc">
            <a:avLst>
              <a:gd name="adj1" fmla="val 10800000"/>
              <a:gd name="adj2" fmla="val 18510041"/>
              <a:gd name="adj3" fmla="val 2606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Semicírculos 25"/>
          <p:cNvSpPr/>
          <p:nvPr/>
        </p:nvSpPr>
        <p:spPr>
          <a:xfrm rot="13998301">
            <a:off x="3694837" y="2168827"/>
            <a:ext cx="2994660" cy="2581284"/>
          </a:xfrm>
          <a:prstGeom prst="blockArc">
            <a:avLst>
              <a:gd name="adj1" fmla="val 12034100"/>
              <a:gd name="adj2" fmla="val 18575288"/>
              <a:gd name="adj3" fmla="val 269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438155" y="2272383"/>
            <a:ext cx="112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Inspirar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aixaDeTexto 27"/>
          <p:cNvSpPr txBox="1"/>
          <p:nvPr/>
        </p:nvSpPr>
        <p:spPr>
          <a:xfrm rot="1786291">
            <a:off x="4105714" y="3895081"/>
            <a:ext cx="121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Conectar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aixaDeTexto 28"/>
          <p:cNvSpPr txBox="1"/>
          <p:nvPr/>
        </p:nvSpPr>
        <p:spPr>
          <a:xfrm rot="17807295">
            <a:off x="5523052" y="3339763"/>
            <a:ext cx="1615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Empoderar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10"/>
          <p:cNvSpPr/>
          <p:nvPr/>
        </p:nvSpPr>
        <p:spPr>
          <a:xfrm>
            <a:off x="4914900" y="9221"/>
            <a:ext cx="1553380" cy="155338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Atores</a:t>
            </a:r>
            <a:endParaRPr lang="pt-BR" dirty="0"/>
          </a:p>
        </p:txBody>
      </p:sp>
      <p:sp>
        <p:nvSpPr>
          <p:cNvPr id="31" name="Oval 10"/>
          <p:cNvSpPr/>
          <p:nvPr/>
        </p:nvSpPr>
        <p:spPr>
          <a:xfrm>
            <a:off x="7064035" y="2747739"/>
            <a:ext cx="1553380" cy="15533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dirty="0" smtClean="0"/>
              <a:t>Instrumentos</a:t>
            </a:r>
            <a:endParaRPr lang="pt-BR" sz="1300" dirty="0"/>
          </a:p>
        </p:txBody>
      </p:sp>
      <p:sp>
        <p:nvSpPr>
          <p:cNvPr id="32" name="Oval 10"/>
          <p:cNvSpPr/>
          <p:nvPr/>
        </p:nvSpPr>
        <p:spPr>
          <a:xfrm>
            <a:off x="2884775" y="4540478"/>
            <a:ext cx="1553380" cy="155338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/>
              <a:t>Mobilização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6916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686050" y="1611632"/>
            <a:ext cx="5177790" cy="3733800"/>
          </a:xfrm>
        </p:spPr>
        <p:txBody>
          <a:bodyPr>
            <a:normAutofit fontScale="77500" lnSpcReduction="20000"/>
          </a:bodyPr>
          <a:lstStyle/>
          <a:p>
            <a:endParaRPr lang="pt-BR" dirty="0" smtClean="0"/>
          </a:p>
          <a:p>
            <a:pPr>
              <a:buClr>
                <a:schemeClr val="accent4"/>
              </a:buClr>
            </a:pPr>
            <a:r>
              <a:rPr lang="pt-BR" b="1" dirty="0" smtClean="0">
                <a:solidFill>
                  <a:schemeClr val="bg1"/>
                </a:solidFill>
              </a:rPr>
              <a:t>Prefeitos</a:t>
            </a:r>
          </a:p>
          <a:p>
            <a:pPr>
              <a:buClr>
                <a:schemeClr val="accent4"/>
              </a:buClr>
            </a:pPr>
            <a:r>
              <a:rPr lang="pt-BR" b="1" dirty="0" smtClean="0">
                <a:solidFill>
                  <a:schemeClr val="bg1"/>
                </a:solidFill>
              </a:rPr>
              <a:t>Secretários de Desenvolvimento</a:t>
            </a:r>
          </a:p>
          <a:p>
            <a:pPr>
              <a:buClr>
                <a:schemeClr val="accent4"/>
              </a:buClr>
            </a:pPr>
            <a:r>
              <a:rPr lang="pt-BR" b="1" dirty="0" smtClean="0">
                <a:solidFill>
                  <a:schemeClr val="bg1"/>
                </a:solidFill>
              </a:rPr>
              <a:t>Agentes de Desenvolvimento</a:t>
            </a:r>
          </a:p>
          <a:p>
            <a:pPr>
              <a:buClr>
                <a:schemeClr val="accent4"/>
              </a:buClr>
            </a:pPr>
            <a:r>
              <a:rPr lang="pt-BR" b="1" dirty="0" smtClean="0">
                <a:solidFill>
                  <a:schemeClr val="bg1"/>
                </a:solidFill>
              </a:rPr>
              <a:t>Equipes de Compras</a:t>
            </a:r>
          </a:p>
          <a:p>
            <a:pPr>
              <a:buClr>
                <a:schemeClr val="accent4"/>
              </a:buClr>
            </a:pPr>
            <a:r>
              <a:rPr lang="pt-BR" b="1" dirty="0" smtClean="0">
                <a:solidFill>
                  <a:schemeClr val="bg1"/>
                </a:solidFill>
              </a:rPr>
              <a:t>Equipes de Fazenda, Administração</a:t>
            </a:r>
          </a:p>
          <a:p>
            <a:pPr>
              <a:buClr>
                <a:schemeClr val="accent4"/>
              </a:buClr>
            </a:pPr>
            <a:r>
              <a:rPr lang="pt-BR" b="1" dirty="0" smtClean="0">
                <a:solidFill>
                  <a:schemeClr val="bg1"/>
                </a:solidFill>
              </a:rPr>
              <a:t>Tribunais de Contas</a:t>
            </a:r>
          </a:p>
          <a:p>
            <a:pPr>
              <a:buClr>
                <a:schemeClr val="accent4"/>
              </a:buClr>
            </a:pPr>
            <a:r>
              <a:rPr lang="pt-BR" b="1" dirty="0" smtClean="0">
                <a:solidFill>
                  <a:schemeClr val="bg1"/>
                </a:solidFill>
              </a:rPr>
              <a:t>Líderes locais </a:t>
            </a:r>
          </a:p>
          <a:p>
            <a:pPr>
              <a:buClr>
                <a:schemeClr val="accent4"/>
              </a:buClr>
            </a:pPr>
            <a:r>
              <a:rPr lang="pt-BR" b="1" dirty="0" smtClean="0">
                <a:solidFill>
                  <a:schemeClr val="bg1"/>
                </a:solidFill>
              </a:rPr>
              <a:t>Gestores Sebrae</a:t>
            </a:r>
            <a:endParaRPr lang="pt-BR" b="1" dirty="0">
              <a:solidFill>
                <a:schemeClr val="bg1"/>
              </a:solidFill>
            </a:endParaRPr>
          </a:p>
          <a:p>
            <a:endParaRPr lang="pt-BR" dirty="0"/>
          </a:p>
        </p:txBody>
      </p:sp>
      <p:sp>
        <p:nvSpPr>
          <p:cNvPr id="8" name="Oval 10"/>
          <p:cNvSpPr/>
          <p:nvPr/>
        </p:nvSpPr>
        <p:spPr>
          <a:xfrm>
            <a:off x="572600" y="1417638"/>
            <a:ext cx="1553380" cy="155338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Inspirar os atores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35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686050" y="1611632"/>
            <a:ext cx="5177790" cy="3733800"/>
          </a:xfrm>
        </p:spPr>
        <p:txBody>
          <a:bodyPr>
            <a:normAutofit fontScale="70000" lnSpcReduction="20000"/>
          </a:bodyPr>
          <a:lstStyle/>
          <a:p>
            <a:endParaRPr lang="pt-BR" dirty="0" smtClean="0"/>
          </a:p>
          <a:p>
            <a:r>
              <a:rPr lang="pt-BR" b="1" dirty="0" smtClean="0">
                <a:solidFill>
                  <a:schemeClr val="bg1"/>
                </a:solidFill>
              </a:rPr>
              <a:t>Líder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Fomentas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EMDS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Encontros de Agentes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Prêmio Prefeito Empreendedor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Fórum Mundial de Desenvolvimento Local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Brasil Mais Simples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Concursos e Maratonas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587345" y="1155298"/>
            <a:ext cx="1553380" cy="155338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/>
              <a:t>Conectar para mobilização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36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686050" y="1611632"/>
            <a:ext cx="5177790" cy="3733800"/>
          </a:xfrm>
        </p:spPr>
        <p:txBody>
          <a:bodyPr>
            <a:normAutofit fontScale="70000" lnSpcReduction="20000"/>
          </a:bodyPr>
          <a:lstStyle/>
          <a:p>
            <a:endParaRPr lang="pt-BR" dirty="0" smtClean="0"/>
          </a:p>
          <a:p>
            <a:pPr>
              <a:buClr>
                <a:schemeClr val="accent5"/>
              </a:buClr>
            </a:pPr>
            <a:r>
              <a:rPr lang="pt-BR" b="1" dirty="0" smtClean="0">
                <a:solidFill>
                  <a:schemeClr val="bg1"/>
                </a:solidFill>
              </a:rPr>
              <a:t>Curso de Compras</a:t>
            </a:r>
          </a:p>
          <a:p>
            <a:pPr>
              <a:buClr>
                <a:schemeClr val="accent5"/>
              </a:buClr>
            </a:pPr>
            <a:r>
              <a:rPr lang="pt-BR" b="1" dirty="0" smtClean="0">
                <a:solidFill>
                  <a:schemeClr val="bg1"/>
                </a:solidFill>
              </a:rPr>
              <a:t>Curso Básico de AD</a:t>
            </a:r>
          </a:p>
          <a:p>
            <a:pPr>
              <a:buClr>
                <a:schemeClr val="accent5"/>
              </a:buClr>
            </a:pPr>
            <a:r>
              <a:rPr lang="pt-BR" b="1" dirty="0" smtClean="0">
                <a:solidFill>
                  <a:schemeClr val="bg1"/>
                </a:solidFill>
              </a:rPr>
              <a:t>Curso Avançado de AD</a:t>
            </a:r>
          </a:p>
          <a:p>
            <a:pPr>
              <a:buClr>
                <a:schemeClr val="accent5"/>
              </a:buClr>
            </a:pPr>
            <a:r>
              <a:rPr lang="pt-BR" b="1" dirty="0" smtClean="0">
                <a:solidFill>
                  <a:schemeClr val="bg1"/>
                </a:solidFill>
              </a:rPr>
              <a:t>Plano Municipal de Desenvolvimento</a:t>
            </a:r>
          </a:p>
          <a:p>
            <a:pPr>
              <a:buClr>
                <a:schemeClr val="accent5"/>
              </a:buClr>
            </a:pPr>
            <a:r>
              <a:rPr lang="pt-BR" b="1" dirty="0" smtClean="0">
                <a:solidFill>
                  <a:schemeClr val="bg1"/>
                </a:solidFill>
              </a:rPr>
              <a:t>Mapa de Oportunidades</a:t>
            </a:r>
          </a:p>
          <a:p>
            <a:pPr>
              <a:buClr>
                <a:schemeClr val="accent5"/>
              </a:buClr>
            </a:pPr>
            <a:r>
              <a:rPr lang="pt-BR" b="1" dirty="0" smtClean="0">
                <a:solidFill>
                  <a:schemeClr val="bg1"/>
                </a:solidFill>
              </a:rPr>
              <a:t>URBEM</a:t>
            </a:r>
          </a:p>
          <a:p>
            <a:pPr>
              <a:buClr>
                <a:schemeClr val="accent5"/>
              </a:buClr>
            </a:pPr>
            <a:r>
              <a:rPr lang="pt-BR" b="1" dirty="0" err="1" smtClean="0">
                <a:solidFill>
                  <a:schemeClr val="bg1"/>
                </a:solidFill>
              </a:rPr>
              <a:t>RedeSIM</a:t>
            </a:r>
            <a:endParaRPr lang="pt-BR" b="1" dirty="0" smtClean="0">
              <a:solidFill>
                <a:schemeClr val="bg1"/>
              </a:solidFill>
            </a:endParaRPr>
          </a:p>
          <a:p>
            <a:pPr>
              <a:buClr>
                <a:schemeClr val="accent5"/>
              </a:buClr>
            </a:pPr>
            <a:r>
              <a:rPr lang="pt-BR" b="1" dirty="0" smtClean="0">
                <a:solidFill>
                  <a:schemeClr val="bg1"/>
                </a:solidFill>
              </a:rPr>
              <a:t>Sala do Empreendedor</a:t>
            </a:r>
          </a:p>
          <a:p>
            <a:pPr>
              <a:buClr>
                <a:schemeClr val="accent5"/>
              </a:buClr>
            </a:pPr>
            <a:r>
              <a:rPr lang="pt-BR" b="1" dirty="0" smtClean="0">
                <a:solidFill>
                  <a:schemeClr val="bg1"/>
                </a:solidFill>
              </a:rPr>
              <a:t>Sistema de Monitoramento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Oval 10"/>
          <p:cNvSpPr/>
          <p:nvPr/>
        </p:nvSpPr>
        <p:spPr>
          <a:xfrm>
            <a:off x="537250" y="1417638"/>
            <a:ext cx="1553380" cy="15533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dirty="0" err="1" smtClean="0"/>
              <a:t>Empoderar</a:t>
            </a:r>
            <a:r>
              <a:rPr lang="pt-BR" sz="1300" dirty="0" smtClean="0"/>
              <a:t> com instrumentos</a:t>
            </a:r>
            <a:endParaRPr lang="pt-BR" sz="1300" dirty="0"/>
          </a:p>
        </p:txBody>
      </p:sp>
    </p:spTree>
    <p:extLst>
      <p:ext uri="{BB962C8B-B14F-4D97-AF65-F5344CB8AC3E}">
        <p14:creationId xmlns:p14="http://schemas.microsoft.com/office/powerpoint/2010/main" val="403492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0"/>
          <p:cNvSpPr/>
          <p:nvPr/>
        </p:nvSpPr>
        <p:spPr>
          <a:xfrm>
            <a:off x="1574995" y="1190913"/>
            <a:ext cx="2141988" cy="214198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Inspirar os atores</a:t>
            </a:r>
            <a:endParaRPr lang="pt-BR" dirty="0"/>
          </a:p>
        </p:txBody>
      </p:sp>
      <p:sp>
        <p:nvSpPr>
          <p:cNvPr id="6" name="Oval 10"/>
          <p:cNvSpPr/>
          <p:nvPr/>
        </p:nvSpPr>
        <p:spPr>
          <a:xfrm>
            <a:off x="6451189" y="1323658"/>
            <a:ext cx="2009243" cy="200924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Empoderar</a:t>
            </a:r>
            <a:r>
              <a:rPr lang="pt-BR" dirty="0" smtClean="0"/>
              <a:t> com instrumentos</a:t>
            </a:r>
            <a:endParaRPr lang="pt-BR" dirty="0"/>
          </a:p>
        </p:txBody>
      </p:sp>
      <p:sp>
        <p:nvSpPr>
          <p:cNvPr id="7" name="Oval 10"/>
          <p:cNvSpPr/>
          <p:nvPr/>
        </p:nvSpPr>
        <p:spPr>
          <a:xfrm>
            <a:off x="3854143" y="4193460"/>
            <a:ext cx="2115860" cy="21158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Conectar para mobilização</a:t>
            </a:r>
            <a:endParaRPr lang="pt-BR" dirty="0"/>
          </a:p>
        </p:txBody>
      </p:sp>
      <p:cxnSp>
        <p:nvCxnSpPr>
          <p:cNvPr id="8" name="Straight Connector 36"/>
          <p:cNvCxnSpPr/>
          <p:nvPr/>
        </p:nvCxnSpPr>
        <p:spPr>
          <a:xfrm>
            <a:off x="3008323" y="3541950"/>
            <a:ext cx="914400" cy="932475"/>
          </a:xfrm>
          <a:prstGeom prst="line">
            <a:avLst/>
          </a:prstGeom>
          <a:ln w="19050" cmpd="sng"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6"/>
          <p:cNvCxnSpPr/>
          <p:nvPr/>
        </p:nvCxnSpPr>
        <p:spPr>
          <a:xfrm>
            <a:off x="3854143" y="2148105"/>
            <a:ext cx="2308860" cy="0"/>
          </a:xfrm>
          <a:prstGeom prst="line">
            <a:avLst/>
          </a:prstGeom>
          <a:ln w="19050" cmpd="sng"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6"/>
          <p:cNvCxnSpPr/>
          <p:nvPr/>
        </p:nvCxnSpPr>
        <p:spPr>
          <a:xfrm flipV="1">
            <a:off x="6000359" y="3404790"/>
            <a:ext cx="901660" cy="1069635"/>
          </a:xfrm>
          <a:prstGeom prst="line">
            <a:avLst/>
          </a:prstGeom>
          <a:ln w="19050" cmpd="sng"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riângulo isósceles 1"/>
          <p:cNvSpPr/>
          <p:nvPr/>
        </p:nvSpPr>
        <p:spPr>
          <a:xfrm rot="10800000">
            <a:off x="3877003" y="2328279"/>
            <a:ext cx="2253022" cy="1755680"/>
          </a:xfrm>
          <a:prstGeom prst="triangle">
            <a:avLst/>
          </a:prstGeom>
          <a:solidFill>
            <a:schemeClr val="accent2"/>
          </a:solidFill>
          <a:ln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237703" y="2410929"/>
            <a:ext cx="1440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Nova dinâmica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38308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53264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28125 0.43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217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-0.25451 -0.426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6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0"/>
          <p:cNvSpPr/>
          <p:nvPr/>
        </p:nvSpPr>
        <p:spPr>
          <a:xfrm>
            <a:off x="560656" y="452232"/>
            <a:ext cx="1553380" cy="155338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Inspirar os atores</a:t>
            </a:r>
            <a:endParaRPr lang="pt-BR" dirty="0"/>
          </a:p>
        </p:txBody>
      </p:sp>
      <p:sp>
        <p:nvSpPr>
          <p:cNvPr id="5" name="Oval 10"/>
          <p:cNvSpPr/>
          <p:nvPr/>
        </p:nvSpPr>
        <p:spPr>
          <a:xfrm>
            <a:off x="3499467" y="454991"/>
            <a:ext cx="1553380" cy="15533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dirty="0" err="1" smtClean="0"/>
              <a:t>Empoderar</a:t>
            </a:r>
            <a:r>
              <a:rPr lang="pt-BR" sz="1300" dirty="0" smtClean="0"/>
              <a:t> com instrumentos</a:t>
            </a:r>
            <a:endParaRPr lang="pt-BR" sz="1300" dirty="0"/>
          </a:p>
        </p:txBody>
      </p:sp>
      <p:sp>
        <p:nvSpPr>
          <p:cNvPr id="6" name="Oval 10"/>
          <p:cNvSpPr/>
          <p:nvPr/>
        </p:nvSpPr>
        <p:spPr>
          <a:xfrm>
            <a:off x="6509754" y="454991"/>
            <a:ext cx="1553380" cy="155338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/>
              <a:t>Conectar para mobilização</a:t>
            </a:r>
            <a:endParaRPr lang="pt-BR" dirty="0"/>
          </a:p>
        </p:txBody>
      </p:sp>
      <p:sp>
        <p:nvSpPr>
          <p:cNvPr id="7" name="Espaço Reservado para Conteúdo 5"/>
          <p:cNvSpPr txBox="1">
            <a:spLocks/>
          </p:cNvSpPr>
          <p:nvPr/>
        </p:nvSpPr>
        <p:spPr>
          <a:xfrm>
            <a:off x="400636" y="2031233"/>
            <a:ext cx="2959783" cy="373380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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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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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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600" dirty="0" smtClean="0"/>
          </a:p>
          <a:p>
            <a:pPr>
              <a:buClr>
                <a:schemeClr val="accent4"/>
              </a:buClr>
            </a:pPr>
            <a:r>
              <a:rPr lang="pt-BR" sz="1900" b="1" dirty="0" smtClean="0">
                <a:solidFill>
                  <a:schemeClr val="bg1"/>
                </a:solidFill>
              </a:rPr>
              <a:t>Prefeitos</a:t>
            </a:r>
          </a:p>
          <a:p>
            <a:pPr>
              <a:buClr>
                <a:schemeClr val="accent4"/>
              </a:buClr>
            </a:pPr>
            <a:r>
              <a:rPr lang="pt-BR" sz="1900" b="1" dirty="0" smtClean="0">
                <a:solidFill>
                  <a:schemeClr val="bg1"/>
                </a:solidFill>
              </a:rPr>
              <a:t>Secretários de Desenvolvimento</a:t>
            </a:r>
          </a:p>
          <a:p>
            <a:pPr>
              <a:buClr>
                <a:schemeClr val="accent4"/>
              </a:buClr>
            </a:pPr>
            <a:r>
              <a:rPr lang="pt-BR" sz="1900" b="1" dirty="0" smtClean="0">
                <a:solidFill>
                  <a:schemeClr val="bg1"/>
                </a:solidFill>
              </a:rPr>
              <a:t>Agentes de Desenvolvimento</a:t>
            </a:r>
          </a:p>
          <a:p>
            <a:pPr>
              <a:buClr>
                <a:schemeClr val="accent4"/>
              </a:buClr>
            </a:pPr>
            <a:r>
              <a:rPr lang="pt-BR" sz="1900" b="1" dirty="0" smtClean="0">
                <a:solidFill>
                  <a:schemeClr val="bg1"/>
                </a:solidFill>
              </a:rPr>
              <a:t>Equipes de Compras</a:t>
            </a:r>
          </a:p>
          <a:p>
            <a:pPr>
              <a:buClr>
                <a:schemeClr val="accent4"/>
              </a:buClr>
            </a:pPr>
            <a:r>
              <a:rPr lang="pt-BR" sz="1900" b="1" dirty="0" smtClean="0">
                <a:solidFill>
                  <a:schemeClr val="bg1"/>
                </a:solidFill>
              </a:rPr>
              <a:t>Equipes de Fazenda, Administração</a:t>
            </a:r>
          </a:p>
          <a:p>
            <a:pPr>
              <a:buClr>
                <a:schemeClr val="accent4"/>
              </a:buClr>
            </a:pPr>
            <a:r>
              <a:rPr lang="pt-BR" sz="1900" b="1" dirty="0" smtClean="0">
                <a:solidFill>
                  <a:schemeClr val="bg1"/>
                </a:solidFill>
              </a:rPr>
              <a:t>Tribunais de Contas</a:t>
            </a:r>
          </a:p>
          <a:p>
            <a:pPr>
              <a:buClr>
                <a:schemeClr val="accent4"/>
              </a:buClr>
            </a:pPr>
            <a:r>
              <a:rPr lang="pt-BR" sz="1900" b="1" dirty="0" smtClean="0">
                <a:solidFill>
                  <a:schemeClr val="bg1"/>
                </a:solidFill>
              </a:rPr>
              <a:t>Líderes locais</a:t>
            </a:r>
          </a:p>
          <a:p>
            <a:pPr>
              <a:buClr>
                <a:schemeClr val="accent4"/>
              </a:buClr>
            </a:pPr>
            <a:r>
              <a:rPr lang="pt-BR" sz="1900" b="1" dirty="0" smtClean="0">
                <a:solidFill>
                  <a:schemeClr val="bg1"/>
                </a:solidFill>
              </a:rPr>
              <a:t>Gestores Sebrae</a:t>
            </a:r>
          </a:p>
          <a:p>
            <a:endParaRPr lang="pt-BR" sz="1600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6267450" y="2008371"/>
            <a:ext cx="2674620" cy="3733800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Char char=""/>
            </a:pPr>
            <a:endParaRPr lang="pt-BR" sz="1600" dirty="0" smtClean="0"/>
          </a:p>
          <a:p>
            <a:pP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Líder</a:t>
            </a:r>
          </a:p>
          <a:p>
            <a:pP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Fomentas</a:t>
            </a:r>
          </a:p>
          <a:p>
            <a:pP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EMDS</a:t>
            </a:r>
          </a:p>
          <a:p>
            <a:pP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Encontros de Agentes</a:t>
            </a:r>
          </a:p>
          <a:p>
            <a:pP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Prêmio Prefeito Empreendedor</a:t>
            </a:r>
          </a:p>
          <a:p>
            <a:pP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Fórum Mundial de Desenvolvimento Local</a:t>
            </a:r>
          </a:p>
          <a:p>
            <a:pP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Brasil Mais Simples</a:t>
            </a:r>
          </a:p>
          <a:p>
            <a:pP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Concursos e Maratonas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5"/>
          <p:cNvSpPr txBox="1">
            <a:spLocks/>
          </p:cNvSpPr>
          <p:nvPr/>
        </p:nvSpPr>
        <p:spPr>
          <a:xfrm>
            <a:off x="3200400" y="2269359"/>
            <a:ext cx="3486150" cy="3257548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Curso de Compras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Curso Básico de AD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Curso Avançado de AD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Plano Municipal de Desenvolvimento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Mapa de Oportunidades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URBEM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"/>
            </a:pPr>
            <a:r>
              <a:rPr lang="pt-BR" sz="1800" b="1" dirty="0" err="1" smtClean="0">
                <a:solidFill>
                  <a:schemeClr val="bg1"/>
                </a:solidFill>
              </a:rPr>
              <a:t>RedeSIM</a:t>
            </a:r>
            <a:endParaRPr lang="pt-BR" sz="1800" b="1" dirty="0" smtClean="0">
              <a:solidFill>
                <a:schemeClr val="bg1"/>
              </a:solidFill>
            </a:endParaRP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Sala do Empreendedor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"/>
            </a:pPr>
            <a:r>
              <a:rPr lang="pt-BR" sz="1800" b="1" dirty="0" smtClean="0">
                <a:solidFill>
                  <a:schemeClr val="bg1"/>
                </a:solidFill>
              </a:rPr>
              <a:t>Sistema de Monitoramento</a:t>
            </a:r>
            <a:endParaRPr lang="pt-BR" sz="1800" b="1" dirty="0">
              <a:solidFill>
                <a:schemeClr val="bg1"/>
              </a:solidFill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2240281" y="1160341"/>
            <a:ext cx="960119" cy="197069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5307331" y="1121057"/>
            <a:ext cx="960119" cy="19706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2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36912"/>
            <a:ext cx="4731568" cy="128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7544" y="332656"/>
            <a:ext cx="33393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Objetivo Geral</a:t>
            </a:r>
            <a:endParaRPr lang="pt-BR" sz="36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hangingPunct="1"/>
            <a:endParaRPr lang="pt-BR" sz="3600" b="1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504" y="1749009"/>
            <a:ext cx="878497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pt-BR" sz="3200" dirty="0" smtClean="0"/>
              <a:t>   </a:t>
            </a:r>
            <a:r>
              <a:rPr lang="pt-BR" sz="2600" dirty="0" smtClean="0">
                <a:solidFill>
                  <a:schemeClr val="bg1"/>
                </a:solidFill>
              </a:rPr>
              <a:t>Promover </a:t>
            </a:r>
            <a:r>
              <a:rPr lang="pt-BR" sz="2600" dirty="0">
                <a:solidFill>
                  <a:schemeClr val="bg1"/>
                </a:solidFill>
              </a:rPr>
              <a:t>a articulação, mobilização, integração e </a:t>
            </a:r>
            <a:r>
              <a:rPr lang="pt-BR" sz="2600" dirty="0" smtClean="0">
                <a:solidFill>
                  <a:schemeClr val="bg1"/>
                </a:solidFill>
              </a:rPr>
              <a:t>qualificação </a:t>
            </a:r>
            <a:r>
              <a:rPr lang="pt-BR" sz="2600" dirty="0">
                <a:solidFill>
                  <a:schemeClr val="bg1"/>
                </a:solidFill>
              </a:rPr>
              <a:t>de líderes em torno de planos </a:t>
            </a:r>
            <a:r>
              <a:rPr lang="pt-BR" sz="2600" dirty="0" smtClean="0">
                <a:solidFill>
                  <a:schemeClr val="bg1"/>
                </a:solidFill>
              </a:rPr>
              <a:t>regionais de </a:t>
            </a:r>
            <a:r>
              <a:rPr lang="pt-BR" sz="2600" dirty="0">
                <a:solidFill>
                  <a:schemeClr val="bg1"/>
                </a:solidFill>
              </a:rPr>
              <a:t>desenvolvimento, fomentando </a:t>
            </a:r>
            <a:r>
              <a:rPr lang="pt-BR" sz="2600" dirty="0" smtClean="0">
                <a:solidFill>
                  <a:schemeClr val="bg1"/>
                </a:solidFill>
              </a:rPr>
              <a:t>o empreendedorismo, potencializando a contribuição de </a:t>
            </a:r>
            <a:r>
              <a:rPr lang="pt-BR" sz="2600" dirty="0">
                <a:solidFill>
                  <a:schemeClr val="bg1"/>
                </a:solidFill>
              </a:rPr>
              <a:t>grandes empreendimentos e fortalecendo a </a:t>
            </a:r>
            <a:r>
              <a:rPr lang="pt-BR" sz="2600" dirty="0" smtClean="0">
                <a:solidFill>
                  <a:schemeClr val="bg1"/>
                </a:solidFill>
              </a:rPr>
              <a:t>governança.</a:t>
            </a:r>
            <a:endParaRPr lang="pt-BR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260648"/>
            <a:ext cx="215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 que é?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1572" y="889084"/>
            <a:ext cx="8784976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pt-BR" sz="2800" b="1" dirty="0">
                <a:solidFill>
                  <a:schemeClr val="bg1"/>
                </a:solidFill>
              </a:rPr>
              <a:t>   </a:t>
            </a:r>
            <a:r>
              <a:rPr lang="pt-BR" sz="2800" b="1" dirty="0" smtClean="0">
                <a:solidFill>
                  <a:schemeClr val="bg1"/>
                </a:solidFill>
              </a:rPr>
              <a:t>É um instrumento de formulação, apropriação e </a:t>
            </a:r>
            <a:r>
              <a:rPr lang="pt-BR" sz="2800" b="1" dirty="0">
                <a:solidFill>
                  <a:schemeClr val="bg1"/>
                </a:solidFill>
              </a:rPr>
              <a:t>alocação </a:t>
            </a:r>
            <a:r>
              <a:rPr lang="pt-BR" sz="2800" b="1" dirty="0" smtClean="0">
                <a:solidFill>
                  <a:schemeClr val="bg1"/>
                </a:solidFill>
              </a:rPr>
              <a:t>estratégica </a:t>
            </a:r>
            <a:r>
              <a:rPr lang="pt-BR" sz="2800" b="1" dirty="0">
                <a:solidFill>
                  <a:schemeClr val="bg1"/>
                </a:solidFill>
              </a:rPr>
              <a:t>de </a:t>
            </a:r>
            <a:r>
              <a:rPr lang="pt-BR" sz="2800" b="1" dirty="0" smtClean="0">
                <a:solidFill>
                  <a:schemeClr val="bg1"/>
                </a:solidFill>
              </a:rPr>
              <a:t>políticas públicas de desenvolvimento, por meio de:</a:t>
            </a:r>
          </a:p>
          <a:p>
            <a:pPr algn="just" eaLnBrk="1" hangingPunct="1">
              <a:lnSpc>
                <a:spcPct val="120000"/>
              </a:lnSpc>
            </a:pPr>
            <a:endParaRPr lang="pt-BR" sz="1600" b="1" dirty="0" smtClean="0">
              <a:solidFill>
                <a:schemeClr val="bg1"/>
              </a:solidFill>
            </a:endParaRPr>
          </a:p>
          <a:p>
            <a:pPr marL="457200" indent="-457200"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bg1"/>
                </a:solidFill>
              </a:rPr>
              <a:t>Mobilização</a:t>
            </a:r>
            <a:r>
              <a:rPr lang="pt-BR" sz="2400" b="1" dirty="0">
                <a:solidFill>
                  <a:schemeClr val="bg1"/>
                </a:solidFill>
              </a:rPr>
              <a:t>, qualificação e integração de lideranças para o desenvolvimento de uma região.</a:t>
            </a:r>
          </a:p>
          <a:p>
            <a:pPr algn="just" eaLnBrk="1" hangingPunct="1">
              <a:lnSpc>
                <a:spcPct val="120000"/>
              </a:lnSpc>
            </a:pPr>
            <a:endParaRPr lang="pt-BR" b="1" dirty="0">
              <a:solidFill>
                <a:schemeClr val="bg1"/>
              </a:solidFill>
            </a:endParaRPr>
          </a:p>
          <a:p>
            <a:pPr marL="457200" indent="-457200"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bg1"/>
                </a:solidFill>
              </a:rPr>
              <a:t>Estímulo </a:t>
            </a:r>
            <a:r>
              <a:rPr lang="pt-BR" sz="2400" b="1" dirty="0">
                <a:solidFill>
                  <a:schemeClr val="bg1"/>
                </a:solidFill>
              </a:rPr>
              <a:t>ao alinhamento das demandas dos planos locais.</a:t>
            </a:r>
          </a:p>
          <a:p>
            <a:pPr algn="just" eaLnBrk="1" hangingPunct="1">
              <a:lnSpc>
                <a:spcPct val="120000"/>
              </a:lnSpc>
            </a:pPr>
            <a:endParaRPr lang="pt-BR" b="1" dirty="0">
              <a:solidFill>
                <a:schemeClr val="bg1"/>
              </a:solidFill>
            </a:endParaRPr>
          </a:p>
          <a:p>
            <a:pPr marL="457200" indent="-457200"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bg1"/>
                </a:solidFill>
              </a:rPr>
              <a:t>Estímulo </a:t>
            </a:r>
            <a:r>
              <a:rPr lang="pt-BR" sz="2400" b="1" dirty="0">
                <a:solidFill>
                  <a:schemeClr val="bg1"/>
                </a:solidFill>
              </a:rPr>
              <a:t>à convergência das políticas de fomento estaduais e nacionais.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7"/>
          <p:cNvGrpSpPr>
            <a:grpSpLocks/>
          </p:cNvGrpSpPr>
          <p:nvPr/>
        </p:nvGrpSpPr>
        <p:grpSpPr bwMode="auto">
          <a:xfrm>
            <a:off x="585099" y="476080"/>
            <a:ext cx="8523405" cy="5835120"/>
            <a:chOff x="592" y="1120"/>
            <a:chExt cx="4523" cy="2586"/>
          </a:xfrm>
        </p:grpSpPr>
        <p:sp>
          <p:nvSpPr>
            <p:cNvPr id="47" name="AutoShape 8"/>
            <p:cNvSpPr>
              <a:spLocks noChangeArrowheads="1"/>
            </p:cNvSpPr>
            <p:nvPr/>
          </p:nvSpPr>
          <p:spPr bwMode="gray">
            <a:xfrm rot="39573186">
              <a:off x="2907" y="1686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chemeClr val="bg2">
                    <a:gamma/>
                    <a:shade val="8902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" name="AutoShape 9"/>
            <p:cNvSpPr>
              <a:spLocks noChangeArrowheads="1"/>
            </p:cNvSpPr>
            <p:nvPr/>
          </p:nvSpPr>
          <p:spPr bwMode="gray">
            <a:xfrm rot="3465783">
              <a:off x="2907" y="3049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chemeClr val="bg2">
                    <a:gamma/>
                    <a:shade val="8902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" name="AutoShape 10"/>
            <p:cNvSpPr>
              <a:spLocks noChangeArrowheads="1"/>
            </p:cNvSpPr>
            <p:nvPr/>
          </p:nvSpPr>
          <p:spPr bwMode="gray">
            <a:xfrm rot="35969022">
              <a:off x="2139" y="1734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chemeClr val="bg2">
                    <a:gamma/>
                    <a:shade val="8902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0" name="AutoShape 11"/>
            <p:cNvSpPr>
              <a:spLocks noChangeArrowheads="1"/>
            </p:cNvSpPr>
            <p:nvPr/>
          </p:nvSpPr>
          <p:spPr bwMode="gray">
            <a:xfrm rot="7535209">
              <a:off x="2115" y="3028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chemeClr val="bg2">
                    <a:gamma/>
                    <a:shade val="8902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" name="AutoShape 12"/>
            <p:cNvSpPr>
              <a:spLocks noChangeArrowheads="1"/>
            </p:cNvSpPr>
            <p:nvPr/>
          </p:nvSpPr>
          <p:spPr bwMode="gray">
            <a:xfrm>
              <a:off x="3272" y="2396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chemeClr val="bg2">
                    <a:gamma/>
                    <a:shade val="8902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gray">
            <a:xfrm rot="-10800000">
              <a:off x="1754" y="2392"/>
              <a:ext cx="544" cy="182"/>
            </a:xfrm>
            <a:prstGeom prst="rightArrow">
              <a:avLst>
                <a:gd name="adj1" fmla="val 35167"/>
                <a:gd name="adj2" fmla="val 121041"/>
              </a:avLst>
            </a:prstGeom>
            <a:gradFill rotWithShape="1">
              <a:gsLst>
                <a:gs pos="0">
                  <a:schemeClr val="bg2">
                    <a:gamma/>
                    <a:shade val="8902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Oval 14"/>
            <p:cNvSpPr>
              <a:spLocks noChangeArrowheads="1"/>
            </p:cNvSpPr>
            <p:nvPr/>
          </p:nvSpPr>
          <p:spPr bwMode="auto">
            <a:xfrm>
              <a:off x="1578" y="1289"/>
              <a:ext cx="2358" cy="2359"/>
            </a:xfrm>
            <a:prstGeom prst="ellipse">
              <a:avLst/>
            </a:prstGeom>
            <a:noFill/>
            <a:ln w="38100" algn="ctr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grpSp>
          <p:nvGrpSpPr>
            <p:cNvPr id="54" name="Group 15"/>
            <p:cNvGrpSpPr>
              <a:grpSpLocks/>
            </p:cNvGrpSpPr>
            <p:nvPr/>
          </p:nvGrpSpPr>
          <p:grpSpPr bwMode="auto">
            <a:xfrm>
              <a:off x="3258" y="3370"/>
              <a:ext cx="227" cy="227"/>
              <a:chOff x="3515" y="3521"/>
              <a:chExt cx="227" cy="227"/>
            </a:xfrm>
          </p:grpSpPr>
          <p:sp>
            <p:nvSpPr>
              <p:cNvPr id="86" name="Oval 16"/>
              <p:cNvSpPr>
                <a:spLocks noChangeArrowheads="1"/>
              </p:cNvSpPr>
              <p:nvPr/>
            </p:nvSpPr>
            <p:spPr bwMode="gray">
              <a:xfrm>
                <a:off x="3515" y="3521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5686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7" name="Oval 17"/>
              <p:cNvSpPr>
                <a:spLocks noChangeArrowheads="1"/>
              </p:cNvSpPr>
              <p:nvPr/>
            </p:nvSpPr>
            <p:spPr bwMode="gray">
              <a:xfrm>
                <a:off x="3525" y="3540"/>
                <a:ext cx="141" cy="14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3372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55" name="Oval 18"/>
            <p:cNvSpPr>
              <a:spLocks noChangeArrowheads="1"/>
            </p:cNvSpPr>
            <p:nvPr/>
          </p:nvSpPr>
          <p:spPr bwMode="gray">
            <a:xfrm>
              <a:off x="2181" y="1882"/>
              <a:ext cx="1225" cy="122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56" name="Oval 19"/>
            <p:cNvSpPr>
              <a:spLocks noChangeArrowheads="1"/>
            </p:cNvSpPr>
            <p:nvPr/>
          </p:nvSpPr>
          <p:spPr bwMode="gray">
            <a:xfrm>
              <a:off x="2177" y="1872"/>
              <a:ext cx="1225" cy="122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57" name="Oval 20"/>
            <p:cNvSpPr>
              <a:spLocks noChangeArrowheads="1"/>
            </p:cNvSpPr>
            <p:nvPr/>
          </p:nvSpPr>
          <p:spPr bwMode="gray">
            <a:xfrm>
              <a:off x="2261" y="1962"/>
              <a:ext cx="1065" cy="10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8" name="Oval 21"/>
            <p:cNvSpPr>
              <a:spLocks noChangeArrowheads="1"/>
            </p:cNvSpPr>
            <p:nvPr/>
          </p:nvSpPr>
          <p:spPr bwMode="gray">
            <a:xfrm>
              <a:off x="2250" y="1945"/>
              <a:ext cx="1065" cy="10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" name="Oval 22"/>
            <p:cNvSpPr>
              <a:spLocks noChangeArrowheads="1"/>
            </p:cNvSpPr>
            <p:nvPr/>
          </p:nvSpPr>
          <p:spPr bwMode="gray">
            <a:xfrm>
              <a:off x="2314" y="2015"/>
              <a:ext cx="959" cy="959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60" name="Oval 23"/>
            <p:cNvSpPr>
              <a:spLocks noChangeArrowheads="1"/>
            </p:cNvSpPr>
            <p:nvPr/>
          </p:nvSpPr>
          <p:spPr bwMode="gray">
            <a:xfrm>
              <a:off x="2328" y="2027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61" name="Oval 24"/>
            <p:cNvSpPr>
              <a:spLocks noChangeArrowheads="1"/>
            </p:cNvSpPr>
            <p:nvPr/>
          </p:nvSpPr>
          <p:spPr bwMode="gray">
            <a:xfrm>
              <a:off x="2339" y="2033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62" name="Oval 25"/>
            <p:cNvSpPr>
              <a:spLocks noChangeArrowheads="1"/>
            </p:cNvSpPr>
            <p:nvPr/>
          </p:nvSpPr>
          <p:spPr bwMode="gray">
            <a:xfrm>
              <a:off x="2349" y="2042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63" name="Oval 26"/>
            <p:cNvSpPr>
              <a:spLocks noChangeArrowheads="1"/>
            </p:cNvSpPr>
            <p:nvPr/>
          </p:nvSpPr>
          <p:spPr bwMode="gray">
            <a:xfrm>
              <a:off x="2400" y="2065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64" name="Text Box 27"/>
            <p:cNvSpPr txBox="1">
              <a:spLocks noChangeArrowheads="1"/>
            </p:cNvSpPr>
            <p:nvPr/>
          </p:nvSpPr>
          <p:spPr bwMode="gray">
            <a:xfrm>
              <a:off x="2372" y="2401"/>
              <a:ext cx="844" cy="2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 err="1">
                  <a:solidFill>
                    <a:srgbClr val="1062B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Obstáculos</a:t>
              </a:r>
              <a:endParaRPr lang="en-US" sz="2400" b="1" dirty="0">
                <a:solidFill>
                  <a:srgbClr val="1062B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5" name="Text Box 28"/>
            <p:cNvSpPr txBox="1">
              <a:spLocks noChangeArrowheads="1"/>
            </p:cNvSpPr>
            <p:nvPr/>
          </p:nvSpPr>
          <p:spPr bwMode="auto">
            <a:xfrm>
              <a:off x="3585" y="1167"/>
              <a:ext cx="1224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2400" b="1" dirty="0" smtClean="0">
                  <a:solidFill>
                    <a:srgbClr val="FFFF00"/>
                  </a:solidFill>
                </a:rPr>
                <a:t>Baixa </a:t>
              </a:r>
            </a:p>
            <a:p>
              <a:pPr eaLnBrk="0" hangingPunct="0"/>
              <a:r>
                <a:rPr lang="pt-BR" sz="2400" b="1" dirty="0" smtClean="0">
                  <a:solidFill>
                    <a:srgbClr val="FFFF00"/>
                  </a:solidFill>
                </a:rPr>
                <a:t>Competitividade</a:t>
              </a:r>
              <a:endParaRPr lang="en-US" sz="2400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66" name="Text Box 29"/>
            <p:cNvSpPr txBox="1">
              <a:spLocks noChangeArrowheads="1"/>
            </p:cNvSpPr>
            <p:nvPr/>
          </p:nvSpPr>
          <p:spPr bwMode="auto">
            <a:xfrm>
              <a:off x="1014" y="1120"/>
              <a:ext cx="1024" cy="5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pt-BR" sz="2400" b="1" dirty="0">
                  <a:solidFill>
                    <a:srgbClr val="FFFF00"/>
                  </a:solidFill>
                </a:rPr>
                <a:t>Concorrência </a:t>
              </a:r>
            </a:p>
            <a:p>
              <a:pPr algn="r">
                <a:lnSpc>
                  <a:spcPct val="130000"/>
                </a:lnSpc>
              </a:pPr>
              <a:r>
                <a:rPr lang="pt-BR" sz="2400" b="1" dirty="0">
                  <a:solidFill>
                    <a:srgbClr val="FFFF00"/>
                  </a:solidFill>
                </a:rPr>
                <a:t>Predatória</a:t>
              </a:r>
            </a:p>
            <a:p>
              <a:pPr algn="r">
                <a:lnSpc>
                  <a:spcPct val="130000"/>
                </a:lnSpc>
                <a:buFontTx/>
                <a:buChar char="•"/>
              </a:pPr>
              <a:endParaRPr lang="en-US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 Box 30"/>
            <p:cNvSpPr txBox="1">
              <a:spLocks noChangeArrowheads="1"/>
            </p:cNvSpPr>
            <p:nvPr/>
          </p:nvSpPr>
          <p:spPr bwMode="auto">
            <a:xfrm>
              <a:off x="4074" y="2362"/>
              <a:ext cx="1041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2400" b="1" dirty="0">
                  <a:solidFill>
                    <a:srgbClr val="FFFF00"/>
                  </a:solidFill>
                </a:rPr>
                <a:t>Alto Custo de </a:t>
              </a:r>
            </a:p>
            <a:p>
              <a:pPr eaLnBrk="0" hangingPunct="0"/>
              <a:r>
                <a:rPr lang="pt-BR" sz="2400" b="1" dirty="0">
                  <a:solidFill>
                    <a:srgbClr val="FFFF00"/>
                  </a:solidFill>
                </a:rPr>
                <a:t>Formalização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 Box 31"/>
            <p:cNvSpPr txBox="1">
              <a:spLocks noChangeArrowheads="1"/>
            </p:cNvSpPr>
            <p:nvPr/>
          </p:nvSpPr>
          <p:spPr bwMode="auto">
            <a:xfrm>
              <a:off x="3556" y="3501"/>
              <a:ext cx="1253" cy="2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2400" b="1" dirty="0">
                  <a:solidFill>
                    <a:srgbClr val="FFFF00"/>
                  </a:solidFill>
                </a:rPr>
                <a:t>Alta </a:t>
              </a:r>
              <a:r>
                <a:rPr lang="pt-BR" sz="2400" b="1" dirty="0" smtClean="0">
                  <a:solidFill>
                    <a:srgbClr val="FFFF00"/>
                  </a:solidFill>
                </a:rPr>
                <a:t>Mortalidade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1364" y="2362"/>
              <a:ext cx="98" cy="2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0" name="Text Box 33"/>
            <p:cNvSpPr txBox="1">
              <a:spLocks noChangeArrowheads="1"/>
            </p:cNvSpPr>
            <p:nvPr/>
          </p:nvSpPr>
          <p:spPr bwMode="auto">
            <a:xfrm>
              <a:off x="592" y="3331"/>
              <a:ext cx="1266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pt-BR" sz="2400" b="1" dirty="0" err="1">
                  <a:solidFill>
                    <a:srgbClr val="FFFF00"/>
                  </a:solidFill>
                </a:rPr>
                <a:t>Empreendorismo</a:t>
              </a:r>
              <a:endParaRPr lang="pt-BR" sz="2400" b="1" dirty="0">
                <a:solidFill>
                  <a:srgbClr val="FFFF00"/>
                </a:solidFill>
              </a:endParaRPr>
            </a:p>
            <a:p>
              <a:pPr algn="r" eaLnBrk="0" hangingPunct="0"/>
              <a:r>
                <a:rPr lang="pt-BR" sz="2400" b="1" dirty="0">
                  <a:solidFill>
                    <a:srgbClr val="FFFF00"/>
                  </a:solidFill>
                </a:rPr>
                <a:t>por Necessidade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grpSp>
          <p:nvGrpSpPr>
            <p:cNvPr id="71" name="Group 34"/>
            <p:cNvGrpSpPr>
              <a:grpSpLocks/>
            </p:cNvGrpSpPr>
            <p:nvPr/>
          </p:nvGrpSpPr>
          <p:grpSpPr bwMode="auto">
            <a:xfrm>
              <a:off x="3822" y="2382"/>
              <a:ext cx="227" cy="227"/>
              <a:chOff x="3515" y="3521"/>
              <a:chExt cx="227" cy="227"/>
            </a:xfrm>
          </p:grpSpPr>
          <p:sp>
            <p:nvSpPr>
              <p:cNvPr id="84" name="Oval 35"/>
              <p:cNvSpPr>
                <a:spLocks noChangeArrowheads="1"/>
              </p:cNvSpPr>
              <p:nvPr/>
            </p:nvSpPr>
            <p:spPr bwMode="gray">
              <a:xfrm>
                <a:off x="3515" y="3521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5686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5" name="Oval 36"/>
              <p:cNvSpPr>
                <a:spLocks noChangeArrowheads="1"/>
              </p:cNvSpPr>
              <p:nvPr/>
            </p:nvSpPr>
            <p:spPr bwMode="gray">
              <a:xfrm>
                <a:off x="3525" y="3540"/>
                <a:ext cx="141" cy="14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3372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72" name="Group 37"/>
            <p:cNvGrpSpPr>
              <a:grpSpLocks/>
            </p:cNvGrpSpPr>
            <p:nvPr/>
          </p:nvGrpSpPr>
          <p:grpSpPr bwMode="auto">
            <a:xfrm>
              <a:off x="3264" y="1368"/>
              <a:ext cx="227" cy="227"/>
              <a:chOff x="3515" y="3521"/>
              <a:chExt cx="227" cy="227"/>
            </a:xfrm>
          </p:grpSpPr>
          <p:sp>
            <p:nvSpPr>
              <p:cNvPr id="82" name="Oval 38"/>
              <p:cNvSpPr>
                <a:spLocks noChangeArrowheads="1"/>
              </p:cNvSpPr>
              <p:nvPr/>
            </p:nvSpPr>
            <p:spPr bwMode="gray">
              <a:xfrm>
                <a:off x="3515" y="3521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5686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3" name="Oval 39"/>
              <p:cNvSpPr>
                <a:spLocks noChangeArrowheads="1"/>
              </p:cNvSpPr>
              <p:nvPr/>
            </p:nvSpPr>
            <p:spPr bwMode="gray">
              <a:xfrm>
                <a:off x="3525" y="3540"/>
                <a:ext cx="141" cy="14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3372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73" name="Group 40"/>
            <p:cNvGrpSpPr>
              <a:grpSpLocks/>
            </p:cNvGrpSpPr>
            <p:nvPr/>
          </p:nvGrpSpPr>
          <p:grpSpPr bwMode="auto">
            <a:xfrm>
              <a:off x="2052" y="1338"/>
              <a:ext cx="227" cy="227"/>
              <a:chOff x="3515" y="3521"/>
              <a:chExt cx="227" cy="227"/>
            </a:xfrm>
          </p:grpSpPr>
          <p:sp>
            <p:nvSpPr>
              <p:cNvPr id="80" name="Oval 41"/>
              <p:cNvSpPr>
                <a:spLocks noChangeArrowheads="1"/>
              </p:cNvSpPr>
              <p:nvPr/>
            </p:nvSpPr>
            <p:spPr bwMode="gray">
              <a:xfrm>
                <a:off x="3515" y="3521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5686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1" name="Oval 42"/>
              <p:cNvSpPr>
                <a:spLocks noChangeArrowheads="1"/>
              </p:cNvSpPr>
              <p:nvPr/>
            </p:nvSpPr>
            <p:spPr bwMode="gray">
              <a:xfrm>
                <a:off x="3525" y="3540"/>
                <a:ext cx="141" cy="14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3372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74" name="Group 43"/>
            <p:cNvGrpSpPr>
              <a:grpSpLocks/>
            </p:cNvGrpSpPr>
            <p:nvPr/>
          </p:nvGrpSpPr>
          <p:grpSpPr bwMode="auto">
            <a:xfrm>
              <a:off x="1445" y="2382"/>
              <a:ext cx="240" cy="227"/>
              <a:chOff x="3502" y="3521"/>
              <a:chExt cx="240" cy="227"/>
            </a:xfrm>
          </p:grpSpPr>
          <p:sp>
            <p:nvSpPr>
              <p:cNvPr id="78" name="Oval 44"/>
              <p:cNvSpPr>
                <a:spLocks noChangeArrowheads="1"/>
              </p:cNvSpPr>
              <p:nvPr/>
            </p:nvSpPr>
            <p:spPr bwMode="gray">
              <a:xfrm>
                <a:off x="3515" y="3521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5686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9" name="Oval 45"/>
              <p:cNvSpPr>
                <a:spLocks noChangeArrowheads="1"/>
              </p:cNvSpPr>
              <p:nvPr/>
            </p:nvSpPr>
            <p:spPr bwMode="gray">
              <a:xfrm>
                <a:off x="3502" y="3536"/>
                <a:ext cx="141" cy="14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3372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75" name="Group 46"/>
            <p:cNvGrpSpPr>
              <a:grpSpLocks/>
            </p:cNvGrpSpPr>
            <p:nvPr/>
          </p:nvGrpSpPr>
          <p:grpSpPr bwMode="auto">
            <a:xfrm>
              <a:off x="1968" y="3324"/>
              <a:ext cx="227" cy="227"/>
              <a:chOff x="3515" y="3521"/>
              <a:chExt cx="227" cy="227"/>
            </a:xfrm>
          </p:grpSpPr>
          <p:sp>
            <p:nvSpPr>
              <p:cNvPr id="76" name="Oval 47"/>
              <p:cNvSpPr>
                <a:spLocks noChangeArrowheads="1"/>
              </p:cNvSpPr>
              <p:nvPr/>
            </p:nvSpPr>
            <p:spPr bwMode="gray">
              <a:xfrm>
                <a:off x="3515" y="3521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5686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" name="Oval 48"/>
              <p:cNvSpPr>
                <a:spLocks noChangeArrowheads="1"/>
              </p:cNvSpPr>
              <p:nvPr/>
            </p:nvSpPr>
            <p:spPr bwMode="gray">
              <a:xfrm>
                <a:off x="3525" y="3540"/>
                <a:ext cx="141" cy="14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3372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88" name="Retângulo 87"/>
          <p:cNvSpPr/>
          <p:nvPr/>
        </p:nvSpPr>
        <p:spPr>
          <a:xfrm>
            <a:off x="179512" y="3174067"/>
            <a:ext cx="19881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hangingPunct="0"/>
            <a:r>
              <a:rPr lang="pt-BR" sz="2400" b="1" dirty="0" smtClean="0">
                <a:solidFill>
                  <a:srgbClr val="FFFF00"/>
                </a:solidFill>
              </a:rPr>
              <a:t>Elevada </a:t>
            </a:r>
          </a:p>
          <a:p>
            <a:pPr algn="r" eaLnBrk="0" hangingPunct="0"/>
            <a:r>
              <a:rPr lang="pt-BR" sz="2400" b="1" dirty="0" smtClean="0">
                <a:solidFill>
                  <a:srgbClr val="FFFF00"/>
                </a:solidFill>
              </a:rPr>
              <a:t>Informalidade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4641" y="332656"/>
            <a:ext cx="215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 que é?</a:t>
            </a: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3995740" y="1771058"/>
            <a:ext cx="1152525" cy="1296988"/>
          </a:xfrm>
          <a:prstGeom prst="downArrowCallout">
            <a:avLst>
              <a:gd name="adj1" fmla="val 25000"/>
              <a:gd name="adj2" fmla="val 25000"/>
              <a:gd name="adj3" fmla="val 18756"/>
              <a:gd name="adj4" fmla="val 66667"/>
            </a:avLst>
          </a:prstGeom>
          <a:solidFill>
            <a:srgbClr val="99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“Política”</a:t>
            </a:r>
          </a:p>
          <a:p>
            <a:pPr algn="ctr"/>
            <a:r>
              <a:rPr lang="pt-BR"/>
              <a:t>C</a:t>
            </a: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3779840" y="1721849"/>
            <a:ext cx="1584325" cy="1368425"/>
          </a:xfrm>
          <a:prstGeom prst="downArrowCallout">
            <a:avLst>
              <a:gd name="adj1" fmla="val 28944"/>
              <a:gd name="adj2" fmla="val 28944"/>
              <a:gd name="adj3" fmla="val 16667"/>
              <a:gd name="adj4" fmla="val 66667"/>
            </a:avLst>
          </a:prstGeom>
          <a:solidFill>
            <a:srgbClr val="3366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Política</a:t>
            </a:r>
          </a:p>
          <a:p>
            <a:pPr algn="ctr"/>
            <a:r>
              <a:rPr lang="pt-BR">
                <a:solidFill>
                  <a:schemeClr val="bg1"/>
                </a:solidFill>
              </a:rPr>
              <a:t>Integrada</a:t>
            </a:r>
          </a:p>
          <a:p>
            <a:pPr algn="ctr"/>
            <a:r>
              <a:rPr lang="pt-BR">
                <a:solidFill>
                  <a:schemeClr val="bg1"/>
                </a:solidFill>
              </a:rPr>
              <a:t>NA + UF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068764" y="3810998"/>
            <a:ext cx="935037" cy="5746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/>
              <a:t>Demanda 4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708405" y="3449048"/>
            <a:ext cx="576263" cy="1081087"/>
          </a:xfrm>
          <a:prstGeom prst="rect">
            <a:avLst/>
          </a:prstGeom>
          <a:solidFill>
            <a:srgbClr val="FF99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eaVert" wrap="none" anchor="ctr" anchorCtr="1"/>
          <a:lstStyle/>
          <a:p>
            <a:pPr algn="ctr"/>
            <a:r>
              <a:rPr lang="pt-BR" sz="1400">
                <a:solidFill>
                  <a:srgbClr val="000066"/>
                </a:solidFill>
              </a:rPr>
              <a:t>Demanda I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4284666" y="3449048"/>
            <a:ext cx="576263" cy="1081087"/>
          </a:xfrm>
          <a:prstGeom prst="rect">
            <a:avLst/>
          </a:prstGeom>
          <a:solidFill>
            <a:srgbClr val="FF66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pt-BR" sz="1400">
                <a:solidFill>
                  <a:srgbClr val="000066"/>
                </a:solidFill>
              </a:rPr>
              <a:t>Demanda II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860930" y="3449048"/>
            <a:ext cx="576263" cy="1081087"/>
          </a:xfrm>
          <a:prstGeom prst="rect">
            <a:avLst/>
          </a:prstGeom>
          <a:solidFill>
            <a:srgbClr val="FFCC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pt-BR" sz="1400">
                <a:solidFill>
                  <a:srgbClr val="000066"/>
                </a:solidFill>
              </a:rPr>
              <a:t>Demanda III</a:t>
            </a: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827092" y="3666535"/>
            <a:ext cx="935037" cy="574675"/>
          </a:xfrm>
          <a:prstGeom prst="rect">
            <a:avLst/>
          </a:prstGeom>
          <a:solidFill>
            <a:srgbClr val="FF66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>
                <a:solidFill>
                  <a:srgbClr val="000066"/>
                </a:solidFill>
              </a:rPr>
              <a:t>Demanda 1</a:t>
            </a: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1908178" y="3955460"/>
            <a:ext cx="935039" cy="574675"/>
          </a:xfrm>
          <a:prstGeom prst="rect">
            <a:avLst/>
          </a:prstGeom>
          <a:solidFill>
            <a:srgbClr val="FFCC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>
                <a:solidFill>
                  <a:srgbClr val="000066"/>
                </a:solidFill>
              </a:rPr>
              <a:t>Demanda 2</a:t>
            </a: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2987678" y="3666535"/>
            <a:ext cx="935039" cy="574675"/>
          </a:xfrm>
          <a:prstGeom prst="rect">
            <a:avLst/>
          </a:prstGeom>
          <a:solidFill>
            <a:srgbClr val="FF66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>
                <a:solidFill>
                  <a:srgbClr val="000066"/>
                </a:solidFill>
              </a:rPr>
              <a:t>Demanda 3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5148264" y="3666535"/>
            <a:ext cx="935037" cy="574675"/>
          </a:xfrm>
          <a:prstGeom prst="rect">
            <a:avLst/>
          </a:prstGeom>
          <a:solidFill>
            <a:srgbClr val="FFCC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>
                <a:solidFill>
                  <a:srgbClr val="000066"/>
                </a:solidFill>
              </a:rPr>
              <a:t>Demanda 5</a:t>
            </a: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6227764" y="3955460"/>
            <a:ext cx="935037" cy="574675"/>
          </a:xfrm>
          <a:prstGeom prst="rect">
            <a:avLst/>
          </a:prstGeom>
          <a:solidFill>
            <a:srgbClr val="FF66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>
                <a:solidFill>
                  <a:srgbClr val="000066"/>
                </a:solidFill>
              </a:rPr>
              <a:t>Demanda 6</a:t>
            </a: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7308853" y="3666535"/>
            <a:ext cx="935039" cy="574675"/>
          </a:xfrm>
          <a:prstGeom prst="rect">
            <a:avLst/>
          </a:prstGeom>
          <a:solidFill>
            <a:srgbClr val="FF99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>
                <a:solidFill>
                  <a:srgbClr val="000066"/>
                </a:solidFill>
              </a:rPr>
              <a:t>Demanda 7</a:t>
            </a: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2654306" y="4780959"/>
            <a:ext cx="3285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ALINHAMENTO DAS DEMANDAS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250829" y="3090274"/>
            <a:ext cx="8642351" cy="22320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236538" y="3074396"/>
            <a:ext cx="19286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PLANEJAMENTO REGIONAL</a:t>
            </a:r>
          </a:p>
        </p:txBody>
      </p:sp>
      <p:sp>
        <p:nvSpPr>
          <p:cNvPr id="40" name="AutoShape 19"/>
          <p:cNvSpPr>
            <a:spLocks noChangeArrowheads="1"/>
          </p:cNvSpPr>
          <p:nvPr/>
        </p:nvSpPr>
        <p:spPr bwMode="auto">
          <a:xfrm>
            <a:off x="1403352" y="1771058"/>
            <a:ext cx="1152525" cy="1296988"/>
          </a:xfrm>
          <a:prstGeom prst="downArrowCallout">
            <a:avLst>
              <a:gd name="adj1" fmla="val 25000"/>
              <a:gd name="adj2" fmla="val 25000"/>
              <a:gd name="adj3" fmla="val 18756"/>
              <a:gd name="adj4" fmla="val 66667"/>
            </a:avLst>
          </a:prstGeom>
          <a:solidFill>
            <a:srgbClr val="0099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“Política”</a:t>
            </a:r>
          </a:p>
          <a:p>
            <a:pPr algn="ctr"/>
            <a:r>
              <a:rPr lang="pt-BR"/>
              <a:t>A</a:t>
            </a:r>
          </a:p>
        </p:txBody>
      </p:sp>
      <p:sp>
        <p:nvSpPr>
          <p:cNvPr id="41" name="AutoShape 20"/>
          <p:cNvSpPr>
            <a:spLocks noChangeArrowheads="1"/>
          </p:cNvSpPr>
          <p:nvPr/>
        </p:nvSpPr>
        <p:spPr bwMode="auto">
          <a:xfrm>
            <a:off x="2698752" y="1771058"/>
            <a:ext cx="1152525" cy="1296988"/>
          </a:xfrm>
          <a:prstGeom prst="downArrowCallout">
            <a:avLst>
              <a:gd name="adj1" fmla="val 25000"/>
              <a:gd name="adj2" fmla="val 25000"/>
              <a:gd name="adj3" fmla="val 18756"/>
              <a:gd name="adj4" fmla="val 6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“Política”</a:t>
            </a:r>
          </a:p>
          <a:p>
            <a:pPr algn="ctr"/>
            <a:r>
              <a:rPr lang="pt-BR"/>
              <a:t>B</a:t>
            </a:r>
          </a:p>
        </p:txBody>
      </p:sp>
      <p:sp>
        <p:nvSpPr>
          <p:cNvPr id="42" name="AutoShape 21"/>
          <p:cNvSpPr>
            <a:spLocks noChangeArrowheads="1"/>
          </p:cNvSpPr>
          <p:nvPr/>
        </p:nvSpPr>
        <p:spPr bwMode="auto">
          <a:xfrm>
            <a:off x="5292728" y="1771058"/>
            <a:ext cx="1152525" cy="1296988"/>
          </a:xfrm>
          <a:prstGeom prst="downArrowCallout">
            <a:avLst>
              <a:gd name="adj1" fmla="val 25000"/>
              <a:gd name="adj2" fmla="val 25000"/>
              <a:gd name="adj3" fmla="val 18756"/>
              <a:gd name="adj4" fmla="val 66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“Política”</a:t>
            </a:r>
          </a:p>
          <a:p>
            <a:pPr algn="ctr"/>
            <a:r>
              <a:rPr lang="pt-BR"/>
              <a:t>D</a:t>
            </a:r>
          </a:p>
        </p:txBody>
      </p: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588128" y="1771058"/>
            <a:ext cx="1152525" cy="1296988"/>
          </a:xfrm>
          <a:prstGeom prst="downArrowCallout">
            <a:avLst>
              <a:gd name="adj1" fmla="val 25000"/>
              <a:gd name="adj2" fmla="val 25000"/>
              <a:gd name="adj3" fmla="val 18756"/>
              <a:gd name="adj4" fmla="val 66667"/>
            </a:avLst>
          </a:prstGeom>
          <a:solidFill>
            <a:srgbClr val="0099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“Política”</a:t>
            </a:r>
          </a:p>
          <a:p>
            <a:pPr algn="ctr"/>
            <a:r>
              <a:rPr lang="pt-BR"/>
              <a:t>E</a:t>
            </a: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2570168" y="1217021"/>
            <a:ext cx="3200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CONVERGÊNCIA DAS POLÍTICAS</a:t>
            </a:r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3635377" y="3377610"/>
            <a:ext cx="1873251" cy="136842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6" name="Text Box 25"/>
          <p:cNvSpPr txBox="1">
            <a:spLocks noChangeArrowheads="1"/>
          </p:cNvSpPr>
          <p:nvPr/>
        </p:nvSpPr>
        <p:spPr bwMode="auto">
          <a:xfrm>
            <a:off x="4152901" y="4492036"/>
            <a:ext cx="7811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Sistêmico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186 L 0.11805 -0.042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94 -0.04209 L -0.11806 -0.0420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67 -0.00716 L 0.10833 -0.0071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9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58 -0.00716 L -0.11042 -0.0071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7" grpId="0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96810" y="476672"/>
            <a:ext cx="31170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Público Alvo:</a:t>
            </a:r>
            <a:endParaRPr lang="pt-BR" sz="36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034425"/>
            <a:ext cx="8496944" cy="26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>
              <a:lnSpc>
                <a:spcPct val="130000"/>
              </a:lnSpc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estores municipais, empresários e gestores do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terceiro setor </a:t>
            </a:r>
          </a:p>
          <a:p>
            <a:pPr algn="r">
              <a:lnSpc>
                <a:spcPct val="130000"/>
              </a:lnSpc>
            </a:pPr>
            <a:r>
              <a:rPr lang="pt-BR" sz="3200" b="1" dirty="0">
                <a:solidFill>
                  <a:schemeClr val="bg1"/>
                </a:solidFill>
              </a:rPr>
              <a:t>com perfil de liderança e potencial de atuação para o desenvolvimento regional sustentável.</a:t>
            </a:r>
            <a:r>
              <a:rPr lang="pt-BR" sz="3200" b="1" dirty="0"/>
              <a:t> </a:t>
            </a:r>
            <a:endParaRPr lang="pt-BR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103500" y="214313"/>
            <a:ext cx="40298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Estrutura do programa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132080"/>
              </p:ext>
            </p:extLst>
          </p:nvPr>
        </p:nvGraphicFramePr>
        <p:xfrm>
          <a:off x="608704" y="980728"/>
          <a:ext cx="7681913" cy="5654158"/>
        </p:xfrm>
        <a:graphic>
          <a:graphicData uri="http://schemas.openxmlformats.org/drawingml/2006/table">
            <a:tbl>
              <a:tblPr firstRow="1" firstCol="1" bandRow="1"/>
              <a:tblGrid>
                <a:gridCol w="2530280"/>
                <a:gridCol w="5151633"/>
              </a:tblGrid>
              <a:tr h="43298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Fase </a:t>
                      </a:r>
                      <a:r>
                        <a:rPr lang="pt-BR" sz="1600" b="1" dirty="0" smtClean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Pré-Operacional</a:t>
                      </a:r>
                      <a:br>
                        <a:rPr lang="pt-BR" sz="1600" b="1" dirty="0" smtClean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pt-BR" sz="1200" i="1" dirty="0" smtClean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Antecede </a:t>
                      </a:r>
                      <a:r>
                        <a:rPr lang="pt-BR" sz="1200" i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 formação do grupo</a:t>
                      </a:r>
                      <a:endParaRPr lang="pt-BR" sz="1200" dirty="0">
                        <a:solidFill>
                          <a:srgbClr val="003366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Etapa I: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Identificação da Situação Regional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7439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Etapa II: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Sensibilização e Formação do Grupo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BE4"/>
                    </a:solidFill>
                  </a:tcPr>
                </a:tc>
              </a:tr>
              <a:tr h="412535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Fase </a:t>
                      </a:r>
                      <a:r>
                        <a:rPr lang="pt-BR" sz="1600" b="1" dirty="0" smtClean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Operacional</a:t>
                      </a:r>
                      <a:br>
                        <a:rPr lang="pt-BR" sz="1600" b="1" dirty="0" smtClean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pt-BR" sz="1200" i="1" dirty="0" smtClean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Grupo </a:t>
                      </a:r>
                      <a:r>
                        <a:rPr lang="pt-BR" sz="1200" i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 estrutura, coopera e constrói estratégias de desenvolvimento</a:t>
                      </a:r>
                      <a:endParaRPr lang="pt-BR" sz="1200" dirty="0">
                        <a:solidFill>
                          <a:srgbClr val="003366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Encontro I: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Construção da Coesão e Identidade do Grupo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125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Encontro II: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Gestão Compartilhada da Mudança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125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Encontro III: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Desenvolvimento da Liderança Empreendedora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125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Encontro IV: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Oportunidades de Articulação e Negociação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125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Encontro V: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 Escolha do Futuro da Região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125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Encontro VI: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Formulação de Estratégias de Desenvolvimento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125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Encontro VII: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Elaboração do Plano de Ação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1880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Encontro VIII: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Institucionalização e Governança do Desenvolvimento da Região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3298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Fase </a:t>
                      </a:r>
                      <a:r>
                        <a:rPr lang="pt-BR" sz="1600" b="1" dirty="0" smtClean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Pós-Operacional</a:t>
                      </a:r>
                      <a:br>
                        <a:rPr lang="pt-BR" sz="1600" b="1" dirty="0" smtClean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pt-BR" sz="1200" i="1" dirty="0" smtClean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Grupo </a:t>
                      </a:r>
                      <a:r>
                        <a:rPr lang="pt-BR" sz="1200" i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 institucionaliza</a:t>
                      </a:r>
                      <a:endParaRPr lang="pt-BR" sz="1200" dirty="0">
                        <a:solidFill>
                          <a:srgbClr val="003366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Fórum I: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Monitoramento dos Compromissos Regionais</a:t>
                      </a: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pt-BR" sz="1200" dirty="0">
                        <a:solidFill>
                          <a:srgbClr val="003366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53768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Fórum II: </a:t>
                      </a:r>
                      <a:r>
                        <a:rPr lang="pt-BR" sz="1200" dirty="0"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Monitoramento dos Compromissos Regionais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433349" y="186177"/>
            <a:ext cx="18099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Exemplos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 descr="http://regiaodacampanha.ors.com.br/mapas/mapa-administrativo-municipios-regiao-campanha-r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93" y="4149972"/>
            <a:ext cx="1556700" cy="2133255"/>
          </a:xfrm>
          <a:prstGeom prst="rect">
            <a:avLst/>
          </a:prstGeom>
          <a:noFill/>
        </p:spPr>
      </p:pic>
      <p:pic>
        <p:nvPicPr>
          <p:cNvPr id="4" name="Picture 4" descr="http://www.fronteiraoeste.ors.com.br/mapas/mapa-populacional-e-administrativo-municipios-regiao-fronteira-oeste-estado-r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053" y="1834962"/>
            <a:ext cx="1683312" cy="1868119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25076" y="756884"/>
            <a:ext cx="2369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Regiões da Fronteira Oeste e Campanha no RS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3" descr="Captura de Tela 2015-11-13 às 19.07.0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6" y="278571"/>
            <a:ext cx="6485213" cy="6285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3661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“O desenvolvimento é o processo de expansão das liberdades reais que as pessoas desfrutam”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err="1" smtClean="0">
                <a:solidFill>
                  <a:srgbClr val="FFFF00"/>
                </a:solidFill>
              </a:rPr>
              <a:t>AmartyaSen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700808"/>
            <a:ext cx="7776864" cy="3672408"/>
          </a:xfrm>
          <a:solidFill>
            <a:schemeClr val="tx1">
              <a:alpha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pt-BR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pt-BR" sz="5700" dirty="0" smtClean="0">
                <a:solidFill>
                  <a:srgbClr val="FFFF00"/>
                </a:solidFill>
              </a:rPr>
              <a:t>OBRIGADO!</a:t>
            </a:r>
          </a:p>
          <a:p>
            <a:pPr algn="ctr">
              <a:buNone/>
            </a:pPr>
            <a:endParaRPr lang="pt-BR" b="1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pt-BR" b="1" dirty="0" smtClean="0">
                <a:solidFill>
                  <a:srgbClr val="FFFF00"/>
                </a:solidFill>
              </a:rPr>
              <a:t>Robson Schmidt</a:t>
            </a:r>
          </a:p>
          <a:p>
            <a:pPr algn="ctr">
              <a:buNone/>
            </a:pPr>
            <a:r>
              <a:rPr lang="pt-BR" b="1" i="1" dirty="0" smtClean="0">
                <a:solidFill>
                  <a:srgbClr val="FFFF00"/>
                </a:solidFill>
              </a:rPr>
              <a:t>Unidade de Políticas Públicas e de Desenvolvimento Territorial do </a:t>
            </a:r>
            <a:r>
              <a:rPr lang="pt-BR" b="1" i="1" dirty="0" err="1" smtClean="0">
                <a:solidFill>
                  <a:srgbClr val="FFFF00"/>
                </a:solidFill>
              </a:rPr>
              <a:t>Sebrae</a:t>
            </a:r>
            <a:endParaRPr lang="pt-BR" b="1" i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pt-BR" b="1" smtClean="0">
                <a:solidFill>
                  <a:srgbClr val="FFFF00"/>
                </a:solidFill>
              </a:rPr>
              <a:t>Robson.schmidt@sebrae.com.br</a:t>
            </a:r>
            <a:endParaRPr lang="pt-B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545388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228600" y="188640"/>
            <a:ext cx="8915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Histórico da Lei geral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Como a Lei Geral contribui para o desenvolvimento dos municípios</a:t>
            </a:r>
            <a:endParaRPr lang="pt-BR" dirty="0">
              <a:solidFill>
                <a:srgbClr val="FFFF00"/>
              </a:solidFill>
            </a:endParaRP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Desburocratização e Simplificação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err="1" smtClean="0">
                <a:solidFill>
                  <a:srgbClr val="FFFF00"/>
                </a:solidFill>
              </a:rPr>
              <a:t>RedeSimples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4" name="Pentágono 13"/>
          <p:cNvSpPr/>
          <p:nvPr/>
        </p:nvSpPr>
        <p:spPr>
          <a:xfrm>
            <a:off x="395536" y="1883733"/>
            <a:ext cx="3096344" cy="1872208"/>
          </a:xfrm>
          <a:prstGeom prst="homePlat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Pentágono 14"/>
          <p:cNvSpPr/>
          <p:nvPr/>
        </p:nvSpPr>
        <p:spPr>
          <a:xfrm>
            <a:off x="3563888" y="1883733"/>
            <a:ext cx="3024336" cy="792088"/>
          </a:xfrm>
          <a:prstGeom prst="homePlate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Pentágono 17"/>
          <p:cNvSpPr/>
          <p:nvPr/>
        </p:nvSpPr>
        <p:spPr>
          <a:xfrm>
            <a:off x="3563888" y="2891845"/>
            <a:ext cx="3096344" cy="792088"/>
          </a:xfrm>
          <a:prstGeom prst="homePlate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Pentágono 18"/>
          <p:cNvSpPr/>
          <p:nvPr/>
        </p:nvSpPr>
        <p:spPr>
          <a:xfrm>
            <a:off x="467544" y="4187989"/>
            <a:ext cx="6192688" cy="792088"/>
          </a:xfrm>
          <a:prstGeom prst="homePlate">
            <a:avLst/>
          </a:prstGeom>
          <a:solidFill>
            <a:srgbClr val="7030A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Pentágono 19"/>
          <p:cNvSpPr/>
          <p:nvPr/>
        </p:nvSpPr>
        <p:spPr>
          <a:xfrm>
            <a:off x="467544" y="5412125"/>
            <a:ext cx="6264696" cy="792088"/>
          </a:xfrm>
          <a:prstGeom prst="homePlat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95536" y="2099757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Desburocratização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Eliminação do excesso de burocracia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707904" y="184482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Simplificação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(procedimentos)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419872" y="285293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Desregulamentação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(legislação)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403648" y="4149080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Desoneração 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(diminuição do ônus tributário)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899592" y="537321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Mudança de cultura da administração pública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7020272" y="1883733"/>
            <a:ext cx="1944216" cy="4464496"/>
          </a:xfrm>
          <a:prstGeom prst="rect">
            <a:avLst/>
          </a:prstGeom>
          <a:solidFill>
            <a:srgbClr val="00206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7092280" y="3491716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Melhoria do ambiente de negócios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e 27"/>
          <p:cNvSpPr/>
          <p:nvPr/>
        </p:nvSpPr>
        <p:spPr bwMode="auto">
          <a:xfrm>
            <a:off x="2590353" y="1658938"/>
            <a:ext cx="3891124" cy="4268787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18641" y="188640"/>
            <a:ext cx="33172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3600" b="1" dirty="0">
                <a:solidFill>
                  <a:srgbClr val="FFFF00"/>
                </a:solidFill>
                <a:ea typeface="MS PGothic" pitchFamily="34" charset="-128"/>
              </a:rPr>
              <a:t>Atores Fundamentais</a:t>
            </a:r>
          </a:p>
        </p:txBody>
      </p:sp>
      <p:grpSp>
        <p:nvGrpSpPr>
          <p:cNvPr id="30" name="Grupo 29"/>
          <p:cNvGrpSpPr>
            <a:grpSpLocks/>
          </p:cNvGrpSpPr>
          <p:nvPr/>
        </p:nvGrpSpPr>
        <p:grpSpPr bwMode="auto">
          <a:xfrm>
            <a:off x="3923928" y="548680"/>
            <a:ext cx="1970570" cy="1684933"/>
            <a:chOff x="4329113" y="687350"/>
            <a:chExt cx="2208063" cy="1546263"/>
          </a:xfrm>
        </p:grpSpPr>
        <p:sp>
          <p:nvSpPr>
            <p:cNvPr id="31" name="Retângulo de cantos arredondados 30"/>
            <p:cNvSpPr/>
            <p:nvPr/>
          </p:nvSpPr>
          <p:spPr bwMode="auto">
            <a:xfrm>
              <a:off x="4329113" y="1441688"/>
              <a:ext cx="1440118" cy="791925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JUNTA COMERCIAL</a:t>
              </a:r>
            </a:p>
          </p:txBody>
        </p:sp>
        <p:sp>
          <p:nvSpPr>
            <p:cNvPr id="32" name="Elipse 31"/>
            <p:cNvSpPr/>
            <p:nvPr/>
          </p:nvSpPr>
          <p:spPr bwMode="auto">
            <a:xfrm>
              <a:off x="4637067" y="687350"/>
              <a:ext cx="1900109" cy="8652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dirty="0">
                  <a:solidFill>
                    <a:srgbClr val="000000"/>
                  </a:solidFill>
                </a:rPr>
                <a:t>Coordenação da REDESIMPLES e responsável pelo Sistema Integrador</a:t>
              </a:r>
            </a:p>
          </p:txBody>
        </p:sp>
      </p:grpSp>
      <p:grpSp>
        <p:nvGrpSpPr>
          <p:cNvPr id="33" name="Grupo 11"/>
          <p:cNvGrpSpPr>
            <a:grpSpLocks/>
          </p:cNvGrpSpPr>
          <p:nvPr/>
        </p:nvGrpSpPr>
        <p:grpSpPr bwMode="auto">
          <a:xfrm>
            <a:off x="5938391" y="1652588"/>
            <a:ext cx="2387794" cy="1387475"/>
            <a:chOff x="5976938" y="1651939"/>
            <a:chExt cx="2896995" cy="1388124"/>
          </a:xfrm>
        </p:grpSpPr>
        <p:sp>
          <p:nvSpPr>
            <p:cNvPr id="34" name="Retângulo de cantos arredondados 33"/>
            <p:cNvSpPr/>
            <p:nvPr/>
          </p:nvSpPr>
          <p:spPr bwMode="auto">
            <a:xfrm>
              <a:off x="5976938" y="2247646"/>
              <a:ext cx="1439205" cy="792417"/>
            </a:xfrm>
            <a:prstGeom prst="roundRect">
              <a:avLst/>
            </a:prstGeom>
            <a:solidFill>
              <a:srgbClr val="005297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SEBRAE/UF</a:t>
              </a:r>
            </a:p>
          </p:txBody>
        </p:sp>
        <p:sp>
          <p:nvSpPr>
            <p:cNvPr id="35" name="Elipse 34"/>
            <p:cNvSpPr/>
            <p:nvPr/>
          </p:nvSpPr>
          <p:spPr bwMode="auto">
            <a:xfrm>
              <a:off x="7029380" y="1651939"/>
              <a:ext cx="1844553" cy="86559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dirty="0">
                  <a:solidFill>
                    <a:srgbClr val="000000"/>
                  </a:solidFill>
                </a:rPr>
                <a:t>Apoio à implantação da REDESIMPLES</a:t>
              </a:r>
            </a:p>
          </p:txBody>
        </p:sp>
      </p:grpSp>
      <p:grpSp>
        <p:nvGrpSpPr>
          <p:cNvPr id="36" name="Grupo 10"/>
          <p:cNvGrpSpPr>
            <a:grpSpLocks/>
          </p:cNvGrpSpPr>
          <p:nvPr/>
        </p:nvGrpSpPr>
        <p:grpSpPr bwMode="auto">
          <a:xfrm>
            <a:off x="6228184" y="3595688"/>
            <a:ext cx="2682180" cy="866775"/>
            <a:chOff x="6393271" y="3596382"/>
            <a:chExt cx="3253587" cy="866775"/>
          </a:xfrm>
        </p:grpSpPr>
        <p:sp>
          <p:nvSpPr>
            <p:cNvPr id="37" name="Retângulo de cantos arredondados 36"/>
            <p:cNvSpPr/>
            <p:nvPr/>
          </p:nvSpPr>
          <p:spPr bwMode="auto">
            <a:xfrm>
              <a:off x="6393271" y="3634370"/>
              <a:ext cx="1488854" cy="792860"/>
            </a:xfrm>
            <a:prstGeom prst="round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CORPO DE BOMBEIROS</a:t>
              </a:r>
            </a:p>
          </p:txBody>
        </p:sp>
        <p:sp>
          <p:nvSpPr>
            <p:cNvPr id="38" name="Elipse 37"/>
            <p:cNvSpPr/>
            <p:nvPr/>
          </p:nvSpPr>
          <p:spPr bwMode="auto">
            <a:xfrm>
              <a:off x="7802630" y="3596382"/>
              <a:ext cx="1844228" cy="8667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dirty="0">
                  <a:solidFill>
                    <a:srgbClr val="000000"/>
                  </a:solidFill>
                </a:rPr>
                <a:t>Auto de Vistoria do Corpo de Bombeiros – A.V.C.B</a:t>
              </a:r>
            </a:p>
          </p:txBody>
        </p:sp>
      </p:grpSp>
      <p:grpSp>
        <p:nvGrpSpPr>
          <p:cNvPr id="39" name="Grupo 19"/>
          <p:cNvGrpSpPr>
            <a:grpSpLocks/>
          </p:cNvGrpSpPr>
          <p:nvPr/>
        </p:nvGrpSpPr>
        <p:grpSpPr bwMode="auto">
          <a:xfrm>
            <a:off x="5364088" y="5238328"/>
            <a:ext cx="2570968" cy="1143000"/>
            <a:chOff x="5777706" y="5296811"/>
            <a:chExt cx="3119437" cy="1143942"/>
          </a:xfrm>
        </p:grpSpPr>
        <p:sp>
          <p:nvSpPr>
            <p:cNvPr id="40" name="Retângulo de cantos arredondados 39"/>
            <p:cNvSpPr/>
            <p:nvPr/>
          </p:nvSpPr>
          <p:spPr bwMode="auto">
            <a:xfrm>
              <a:off x="5777706" y="5296811"/>
              <a:ext cx="1439678" cy="79178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VIGILÂNCIA SANITÁRIA</a:t>
              </a:r>
            </a:p>
          </p:txBody>
        </p:sp>
        <p:sp>
          <p:nvSpPr>
            <p:cNvPr id="41" name="Elipse 40"/>
            <p:cNvSpPr/>
            <p:nvPr/>
          </p:nvSpPr>
          <p:spPr bwMode="auto">
            <a:xfrm>
              <a:off x="7052468" y="5574852"/>
              <a:ext cx="1844675" cy="8659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dirty="0">
                  <a:solidFill>
                    <a:srgbClr val="000000"/>
                  </a:solidFill>
                </a:rPr>
                <a:t>Alvará Sanitário</a:t>
              </a:r>
            </a:p>
          </p:txBody>
        </p:sp>
      </p:grpSp>
      <p:grpSp>
        <p:nvGrpSpPr>
          <p:cNvPr id="42" name="Grupo 13"/>
          <p:cNvGrpSpPr>
            <a:grpSpLocks/>
          </p:cNvGrpSpPr>
          <p:nvPr/>
        </p:nvGrpSpPr>
        <p:grpSpPr bwMode="auto">
          <a:xfrm>
            <a:off x="1208944" y="5259388"/>
            <a:ext cx="2570968" cy="1208087"/>
            <a:chOff x="978817" y="5259893"/>
            <a:chExt cx="3119437" cy="1206789"/>
          </a:xfrm>
        </p:grpSpPr>
        <p:sp>
          <p:nvSpPr>
            <p:cNvPr id="43" name="Retângulo de cantos arredondados 42"/>
            <p:cNvSpPr/>
            <p:nvPr/>
          </p:nvSpPr>
          <p:spPr bwMode="auto">
            <a:xfrm>
              <a:off x="2658269" y="5259893"/>
              <a:ext cx="1439985" cy="791375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Órgão Ambiental</a:t>
              </a:r>
            </a:p>
          </p:txBody>
        </p:sp>
        <p:sp>
          <p:nvSpPr>
            <p:cNvPr id="44" name="Elipse 43"/>
            <p:cNvSpPr/>
            <p:nvPr/>
          </p:nvSpPr>
          <p:spPr bwMode="auto">
            <a:xfrm>
              <a:off x="978817" y="5600838"/>
              <a:ext cx="1844675" cy="86584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dirty="0">
                  <a:solidFill>
                    <a:srgbClr val="000000"/>
                  </a:solidFill>
                </a:rPr>
                <a:t>Licença Ambiental</a:t>
              </a:r>
            </a:p>
          </p:txBody>
        </p:sp>
      </p:grpSp>
      <p:grpSp>
        <p:nvGrpSpPr>
          <p:cNvPr id="45" name="Grupo 7"/>
          <p:cNvGrpSpPr>
            <a:grpSpLocks/>
          </p:cNvGrpSpPr>
          <p:nvPr/>
        </p:nvGrpSpPr>
        <p:grpSpPr bwMode="auto">
          <a:xfrm>
            <a:off x="144016" y="3598863"/>
            <a:ext cx="2662554" cy="865187"/>
            <a:chOff x="662436" y="4781526"/>
            <a:chExt cx="3230114" cy="865188"/>
          </a:xfrm>
        </p:grpSpPr>
        <p:sp>
          <p:nvSpPr>
            <p:cNvPr id="46" name="Retângulo de cantos arredondados 45"/>
            <p:cNvSpPr/>
            <p:nvPr/>
          </p:nvSpPr>
          <p:spPr bwMode="auto">
            <a:xfrm>
              <a:off x="2452554" y="4818063"/>
              <a:ext cx="1439996" cy="792115"/>
            </a:xfrm>
            <a:prstGeom prst="roundRect">
              <a:avLst/>
            </a:prstGeom>
            <a:solidFill>
              <a:srgbClr val="FF99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SECRETARIA DA FAZENDA</a:t>
              </a:r>
            </a:p>
          </p:txBody>
        </p:sp>
        <p:sp>
          <p:nvSpPr>
            <p:cNvPr id="47" name="Elipse 46"/>
            <p:cNvSpPr/>
            <p:nvPr/>
          </p:nvSpPr>
          <p:spPr bwMode="auto">
            <a:xfrm>
              <a:off x="662436" y="4781526"/>
              <a:ext cx="1844419" cy="8651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dirty="0">
                  <a:solidFill>
                    <a:srgbClr val="000000"/>
                  </a:solidFill>
                </a:rPr>
                <a:t>Inscrição Estadual</a:t>
              </a:r>
            </a:p>
          </p:txBody>
        </p:sp>
      </p:grpSp>
      <p:grpSp>
        <p:nvGrpSpPr>
          <p:cNvPr id="48" name="Grupo 44"/>
          <p:cNvGrpSpPr>
            <a:grpSpLocks/>
          </p:cNvGrpSpPr>
          <p:nvPr/>
        </p:nvGrpSpPr>
        <p:grpSpPr bwMode="auto">
          <a:xfrm>
            <a:off x="940940" y="1631950"/>
            <a:ext cx="2114343" cy="1408113"/>
            <a:chOff x="357776" y="2936518"/>
            <a:chExt cx="2564768" cy="1408758"/>
          </a:xfrm>
        </p:grpSpPr>
        <p:sp>
          <p:nvSpPr>
            <p:cNvPr id="49" name="Retângulo de cantos arredondados 48"/>
            <p:cNvSpPr/>
            <p:nvPr/>
          </p:nvSpPr>
          <p:spPr>
            <a:xfrm>
              <a:off x="1482384" y="3553188"/>
              <a:ext cx="1440160" cy="79208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PREFEITURAS</a:t>
              </a:r>
            </a:p>
          </p:txBody>
        </p:sp>
        <p:sp>
          <p:nvSpPr>
            <p:cNvPr id="50" name="Elipse 49"/>
            <p:cNvSpPr/>
            <p:nvPr/>
          </p:nvSpPr>
          <p:spPr>
            <a:xfrm>
              <a:off x="357776" y="2936518"/>
              <a:ext cx="1844221" cy="8655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100" dirty="0">
                  <a:solidFill>
                    <a:srgbClr val="000000"/>
                  </a:solidFill>
                </a:rPr>
                <a:t>Inscrição Municipal e Alvará de Funcionamento</a:t>
              </a:r>
            </a:p>
          </p:txBody>
        </p:sp>
      </p:grpSp>
      <p:pic>
        <p:nvPicPr>
          <p:cNvPr id="51" name="Imagem 26"/>
          <p:cNvPicPr>
            <a:picLocks noChangeAspect="1"/>
          </p:cNvPicPr>
          <p:nvPr/>
        </p:nvPicPr>
        <p:blipFill>
          <a:blip r:embed="rId2" cstate="print"/>
          <a:srcRect l="1900" t="-880" r="-832" b="6380"/>
          <a:stretch>
            <a:fillRect/>
          </a:stretch>
        </p:blipFill>
        <p:spPr bwMode="auto">
          <a:xfrm>
            <a:off x="3995936" y="3055938"/>
            <a:ext cx="1088572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Elipse 51"/>
          <p:cNvSpPr/>
          <p:nvPr/>
        </p:nvSpPr>
        <p:spPr>
          <a:xfrm>
            <a:off x="611560" y="1340768"/>
            <a:ext cx="3024336" cy="20882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67544" y="4121785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 smtClean="0">
                <a:solidFill>
                  <a:srgbClr val="FFFF00"/>
                </a:solidFill>
              </a:rPr>
              <a:t>Mais Negócios</a:t>
            </a:r>
            <a:endParaRPr lang="pt-BR" sz="8000" dirty="0">
              <a:solidFill>
                <a:srgbClr val="FF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9552" y="1340768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 smtClean="0">
                <a:solidFill>
                  <a:srgbClr val="FFFF00"/>
                </a:solidFill>
              </a:rPr>
              <a:t>Menos burocracia</a:t>
            </a:r>
            <a:endParaRPr lang="pt-BR" sz="8000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059832" y="2636912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b="1" dirty="0" smtClean="0">
                <a:solidFill>
                  <a:srgbClr val="FFFF00"/>
                </a:solidFill>
              </a:rPr>
              <a:t>=</a:t>
            </a:r>
            <a:endParaRPr lang="pt-BR" sz="10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t-BR" b="1" dirty="0" smtClean="0">
                <a:solidFill>
                  <a:srgbClr val="FFFF00"/>
                </a:solidFill>
              </a:rPr>
              <a:t>Retenção de divisas e aumento da arrecadação 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graphicFrame>
        <p:nvGraphicFramePr>
          <p:cNvPr id="5" name="Diagrama 4"/>
          <p:cNvGraphicFramePr/>
          <p:nvPr/>
        </p:nvGraphicFramePr>
        <p:xfrm>
          <a:off x="611560" y="1988840"/>
          <a:ext cx="77768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1002</Words>
  <Application>Microsoft Office PowerPoint</Application>
  <PresentationFormat>Apresentação na tela (4:3)</PresentationFormat>
  <Paragraphs>327</Paragraphs>
  <Slides>35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4" baseType="lpstr">
      <vt:lpstr>MS PGothic</vt:lpstr>
      <vt:lpstr>MS PGothic</vt:lpstr>
      <vt:lpstr>Arial</vt:lpstr>
      <vt:lpstr>Arial Narrow</vt:lpstr>
      <vt:lpstr>Calibri</vt:lpstr>
      <vt:lpstr>Source Sans Pro</vt:lpstr>
      <vt:lpstr>Verdana</vt:lpstr>
      <vt:lpstr>Wingdings 2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Como a Lei Geral contribui para o desenvolvimento dos municípios</vt:lpstr>
      <vt:lpstr>Desburocratização e Simplificação RedeSimples</vt:lpstr>
      <vt:lpstr>Apresentação do PowerPoint</vt:lpstr>
      <vt:lpstr>Apresentação do PowerPoint</vt:lpstr>
      <vt:lpstr>Retenção de divisas e aumento da arrecadação  </vt:lpstr>
      <vt:lpstr>Apresentação do PowerPoint</vt:lpstr>
      <vt:lpstr>Ganho dos municípios com o Super Simples </vt:lpstr>
      <vt:lpstr>Atendimento ao cidadão empreendedor</vt:lpstr>
      <vt:lpstr>Agente de desenvolvimento</vt:lpstr>
      <vt:lpstr>Dinamização da economia local</vt:lpstr>
      <vt:lpstr>Apresentação do PowerPoint</vt:lpstr>
      <vt:lpstr>Apresentação do PowerPoint</vt:lpstr>
      <vt:lpstr>Apresentação do PowerPoint</vt:lpstr>
      <vt:lpstr>MEI – Inclusão previdenciária</vt:lpstr>
      <vt:lpstr>Pequenos negócios geram empregos na crise, enquanto grandes empresas fecham postos de trabalho.</vt:lpstr>
      <vt:lpstr>Como está a Lei Geral no meu município?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“O desenvolvimento é o processo de expansão das liberdades reais que as pessoas desfrutam”  AmartyaSen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pedro.valadares</dc:creator>
  <cp:lastModifiedBy>Convidado</cp:lastModifiedBy>
  <cp:revision>49</cp:revision>
  <dcterms:created xsi:type="dcterms:W3CDTF">2016-11-04T12:27:32Z</dcterms:created>
  <dcterms:modified xsi:type="dcterms:W3CDTF">2016-11-22T14:58:52Z</dcterms:modified>
</cp:coreProperties>
</file>